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83" r:id="rId2"/>
    <p:sldId id="284" r:id="rId3"/>
    <p:sldId id="285" r:id="rId4"/>
    <p:sldId id="286" r:id="rId5"/>
    <p:sldId id="289" r:id="rId6"/>
    <p:sldId id="291" r:id="rId7"/>
    <p:sldId id="290" r:id="rId8"/>
  </p:sldIdLst>
  <p:sldSz cx="12192000" cy="6858000"/>
  <p:notesSz cx="6858000" cy="9144000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366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95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9CBE9"/>
    <a:srgbClr val="CC0066"/>
    <a:srgbClr val="4EC0E0"/>
    <a:srgbClr val="E75629"/>
    <a:srgbClr val="E9C1CA"/>
    <a:srgbClr val="03BF2F"/>
    <a:srgbClr val="F1CE21"/>
    <a:srgbClr val="A5EEFE"/>
    <a:srgbClr val="CDAD0D"/>
    <a:srgbClr val="EB7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80" autoAdjust="0"/>
    <p:restoredTop sz="94660"/>
  </p:normalViewPr>
  <p:slideViewPr>
    <p:cSldViewPr snapToGrid="0">
      <p:cViewPr varScale="1">
        <p:scale>
          <a:sx n="71" d="100"/>
          <a:sy n="71" d="100"/>
        </p:scale>
        <p:origin x="-678" y="-96"/>
      </p:cViewPr>
      <p:guideLst>
        <p:guide orient="horz" pos="1366"/>
        <p:guide orient="horz" pos="2954"/>
        <p:guide pos="13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EC7A35-0429-4EE3-9A43-5533C8296FCD}" type="doc">
      <dgm:prSet loTypeId="urn:microsoft.com/office/officeart/2005/8/layout/pyramid2" loCatId="list" qsTypeId="urn:microsoft.com/office/officeart/2005/8/quickstyle/simple1" qsCatId="simple" csTypeId="urn:microsoft.com/office/officeart/2005/8/colors/colorful5" csCatId="colorful" phldr="1"/>
      <dgm:spPr/>
    </dgm:pt>
    <dgm:pt modelId="{CFA3EB71-A6A9-48F5-8785-1950DE7F545E}">
      <dgm:prSet phldrT="[文本]" custT="1"/>
      <dgm:spPr/>
      <dgm:t>
        <a:bodyPr/>
        <a:lstStyle/>
        <a:p>
          <a:pPr algn="l"/>
          <a:r>
            <a:rPr lang="en-US" altLang="zh-CN" sz="1800" b="0" i="0" dirty="0" smtClean="0"/>
            <a:t>1. </a:t>
          </a:r>
          <a:r>
            <a:rPr lang="zh-CN" altLang="en-US" sz="1800" b="0" i="0" dirty="0" smtClean="0"/>
            <a:t>常把形体与物体相混淆，用物体名称代替形体名称。</a:t>
          </a:r>
          <a:endParaRPr lang="zh-CN" altLang="en-US" sz="1800" dirty="0"/>
        </a:p>
      </dgm:t>
    </dgm:pt>
    <dgm:pt modelId="{4CE585C3-6BDD-4651-BA73-AE56044CD2FD}" type="parTrans" cxnId="{57DCBED4-9F17-411D-BBC9-502635027748}">
      <dgm:prSet/>
      <dgm:spPr/>
      <dgm:t>
        <a:bodyPr/>
        <a:lstStyle/>
        <a:p>
          <a:endParaRPr lang="zh-CN" altLang="en-US" sz="1800"/>
        </a:p>
      </dgm:t>
    </dgm:pt>
    <dgm:pt modelId="{47DB81D0-9A06-48B5-85E3-167B6825D2FE}" type="sibTrans" cxnId="{57DCBED4-9F17-411D-BBC9-502635027748}">
      <dgm:prSet/>
      <dgm:spPr/>
      <dgm:t>
        <a:bodyPr/>
        <a:lstStyle/>
        <a:p>
          <a:endParaRPr lang="zh-CN" altLang="en-US" sz="1800"/>
        </a:p>
      </dgm:t>
    </dgm:pt>
    <dgm:pt modelId="{C4EC2A6C-39B8-42F9-9E32-02201A908989}">
      <dgm:prSet phldrT="[文本]" custT="1"/>
      <dgm:spPr/>
      <dgm:t>
        <a:bodyPr/>
        <a:lstStyle/>
        <a:p>
          <a:pPr algn="l"/>
          <a:r>
            <a:rPr lang="en-US" altLang="zh-CN" sz="1800" b="0" i="0" dirty="0" smtClean="0"/>
            <a:t>5. </a:t>
          </a:r>
          <a:r>
            <a:rPr lang="zh-CN" altLang="en-US" sz="1800" b="0" i="0" dirty="0" smtClean="0"/>
            <a:t>对形体还没有形成守恒观念</a:t>
          </a:r>
          <a:endParaRPr lang="zh-CN" altLang="en-US" sz="1800" dirty="0"/>
        </a:p>
      </dgm:t>
    </dgm:pt>
    <dgm:pt modelId="{E53E560E-F3FD-406B-894C-E17286EC9E0B}" type="parTrans" cxnId="{C20E47BC-1064-46B4-93D6-85AB53DC0728}">
      <dgm:prSet/>
      <dgm:spPr/>
      <dgm:t>
        <a:bodyPr/>
        <a:lstStyle/>
        <a:p>
          <a:endParaRPr lang="zh-CN" altLang="en-US" sz="1800"/>
        </a:p>
      </dgm:t>
    </dgm:pt>
    <dgm:pt modelId="{C25CE87D-F0B0-402A-B9C3-A8CFDFA365E5}" type="sibTrans" cxnId="{C20E47BC-1064-46B4-93D6-85AB53DC0728}">
      <dgm:prSet/>
      <dgm:spPr/>
      <dgm:t>
        <a:bodyPr/>
        <a:lstStyle/>
        <a:p>
          <a:endParaRPr lang="zh-CN" altLang="en-US" sz="1800"/>
        </a:p>
      </dgm:t>
    </dgm:pt>
    <dgm:pt modelId="{91C60B0B-630D-40A0-B565-43FB24FBE69F}">
      <dgm:prSet custT="1"/>
      <dgm:spPr/>
      <dgm:t>
        <a:bodyPr/>
        <a:lstStyle/>
        <a:p>
          <a:pPr algn="l"/>
          <a:r>
            <a:rPr lang="en-US" altLang="zh-CN" sz="1800" b="0" i="0" dirty="0" smtClean="0"/>
            <a:t>4. </a:t>
          </a:r>
          <a:r>
            <a:rPr lang="zh-CN" altLang="en-US" sz="1800" b="0" i="0" dirty="0" smtClean="0"/>
            <a:t>幼儿认识几何形体有一定的顺序性</a:t>
          </a:r>
          <a:endParaRPr lang="zh-CN" altLang="en-US" sz="1800" dirty="0"/>
        </a:p>
      </dgm:t>
    </dgm:pt>
    <dgm:pt modelId="{66CB12CA-F535-45C5-AB7A-DA1FE337FE72}" type="parTrans" cxnId="{D18E9955-FC60-4EAE-9C4C-F7B14B55F3F5}">
      <dgm:prSet/>
      <dgm:spPr/>
      <dgm:t>
        <a:bodyPr/>
        <a:lstStyle/>
        <a:p>
          <a:endParaRPr lang="zh-CN" altLang="en-US" sz="1800"/>
        </a:p>
      </dgm:t>
    </dgm:pt>
    <dgm:pt modelId="{E075864A-BF88-4FE2-B5E0-476028B15EDE}" type="sibTrans" cxnId="{D18E9955-FC60-4EAE-9C4C-F7B14B55F3F5}">
      <dgm:prSet/>
      <dgm:spPr/>
      <dgm:t>
        <a:bodyPr/>
        <a:lstStyle/>
        <a:p>
          <a:endParaRPr lang="zh-CN" altLang="en-US" sz="1800"/>
        </a:p>
      </dgm:t>
    </dgm:pt>
    <dgm:pt modelId="{DB26BBC2-B520-4CD2-812C-31D7567E7C59}">
      <dgm:prSet custT="1"/>
      <dgm:spPr/>
      <dgm:t>
        <a:bodyPr/>
        <a:lstStyle/>
        <a:p>
          <a:pPr algn="l"/>
          <a:r>
            <a:rPr lang="en-US" altLang="zh-CN" sz="1800" b="0" i="0" dirty="0" smtClean="0"/>
            <a:t>2</a:t>
          </a:r>
          <a:r>
            <a:rPr lang="zh-CN" altLang="en-US" sz="1800" b="0" i="0" dirty="0" smtClean="0"/>
            <a:t>、常把平面图形和立体几何体相混淆，分辨不清</a:t>
          </a:r>
          <a:endParaRPr lang="zh-CN" altLang="en-US" sz="1800" dirty="0"/>
        </a:p>
      </dgm:t>
    </dgm:pt>
    <dgm:pt modelId="{F0B6409A-67D2-4405-854E-FE6C931316C6}" type="parTrans" cxnId="{0C641847-565A-4CCA-806A-5389C76447A1}">
      <dgm:prSet/>
      <dgm:spPr/>
      <dgm:t>
        <a:bodyPr/>
        <a:lstStyle/>
        <a:p>
          <a:endParaRPr lang="zh-CN" altLang="en-US" sz="1800"/>
        </a:p>
      </dgm:t>
    </dgm:pt>
    <dgm:pt modelId="{291009D8-36E0-4FD3-A194-5D17F9F5D3A6}" type="sibTrans" cxnId="{0C641847-565A-4CCA-806A-5389C76447A1}">
      <dgm:prSet/>
      <dgm:spPr/>
      <dgm:t>
        <a:bodyPr/>
        <a:lstStyle/>
        <a:p>
          <a:endParaRPr lang="zh-CN" altLang="en-US" sz="1800"/>
        </a:p>
      </dgm:t>
    </dgm:pt>
    <dgm:pt modelId="{BC49BCB3-1F71-402D-BBE9-CAF669FD4BD8}">
      <dgm:prSet custT="1"/>
      <dgm:spPr/>
      <dgm:t>
        <a:bodyPr/>
        <a:lstStyle/>
        <a:p>
          <a:pPr algn="l"/>
          <a:r>
            <a:rPr lang="en-US" altLang="zh-CN" sz="1800" b="0" i="0" dirty="0" smtClean="0"/>
            <a:t>3. </a:t>
          </a:r>
          <a:r>
            <a:rPr lang="zh-CN" altLang="en-US" sz="1800" b="0" i="0" dirty="0" smtClean="0"/>
            <a:t>会受到生活经验的影响</a:t>
          </a:r>
          <a:endParaRPr lang="zh-CN" altLang="en-US" sz="1800" dirty="0"/>
        </a:p>
      </dgm:t>
    </dgm:pt>
    <dgm:pt modelId="{B0A44F13-7964-4662-8CC1-12C4B1AA112A}" type="parTrans" cxnId="{CEC28406-E380-42C4-A01D-E0118151D138}">
      <dgm:prSet/>
      <dgm:spPr/>
      <dgm:t>
        <a:bodyPr/>
        <a:lstStyle/>
        <a:p>
          <a:endParaRPr lang="zh-CN" altLang="en-US" sz="1800"/>
        </a:p>
      </dgm:t>
    </dgm:pt>
    <dgm:pt modelId="{B56691C7-52BF-41BA-B565-D3D8FF770C03}" type="sibTrans" cxnId="{CEC28406-E380-42C4-A01D-E0118151D138}">
      <dgm:prSet/>
      <dgm:spPr/>
      <dgm:t>
        <a:bodyPr/>
        <a:lstStyle/>
        <a:p>
          <a:endParaRPr lang="zh-CN" altLang="en-US" sz="1800"/>
        </a:p>
      </dgm:t>
    </dgm:pt>
    <dgm:pt modelId="{B6C2B003-3058-4DDC-970E-A0986E3089CC}" type="pres">
      <dgm:prSet presAssocID="{B3EC7A35-0429-4EE3-9A43-5533C8296FCD}" presName="compositeShape" presStyleCnt="0">
        <dgm:presLayoutVars>
          <dgm:dir/>
          <dgm:resizeHandles/>
        </dgm:presLayoutVars>
      </dgm:prSet>
      <dgm:spPr/>
    </dgm:pt>
    <dgm:pt modelId="{1771FBCD-1CDA-476E-B087-D190A44CA1C3}" type="pres">
      <dgm:prSet presAssocID="{B3EC7A35-0429-4EE3-9A43-5533C8296FCD}" presName="pyramid" presStyleLbl="node1" presStyleIdx="0" presStyleCnt="1"/>
      <dgm:spPr>
        <a:solidFill>
          <a:srgbClr val="A9CBE9"/>
        </a:solidFill>
      </dgm:spPr>
    </dgm:pt>
    <dgm:pt modelId="{EE981B31-DEB6-4631-BDE8-B6908941417D}" type="pres">
      <dgm:prSet presAssocID="{B3EC7A35-0429-4EE3-9A43-5533C8296FCD}" presName="theList" presStyleCnt="0"/>
      <dgm:spPr/>
    </dgm:pt>
    <dgm:pt modelId="{B3CDFD57-3722-4631-972C-556F17F261E4}" type="pres">
      <dgm:prSet presAssocID="{CFA3EB71-A6A9-48F5-8785-1950DE7F545E}" presName="aNode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1DAACAB-9144-4653-B9B8-2BD6C4BADE17}" type="pres">
      <dgm:prSet presAssocID="{CFA3EB71-A6A9-48F5-8785-1950DE7F545E}" presName="aSpace" presStyleCnt="0"/>
      <dgm:spPr/>
    </dgm:pt>
    <dgm:pt modelId="{C23BCFB1-DED8-4D53-9875-FCD0388A1CB2}" type="pres">
      <dgm:prSet presAssocID="{DB26BBC2-B520-4CD2-812C-31D7567E7C59}" presName="aNode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5DB6E1B-7BC9-49A4-83E7-445B4920D4D5}" type="pres">
      <dgm:prSet presAssocID="{DB26BBC2-B520-4CD2-812C-31D7567E7C59}" presName="aSpace" presStyleCnt="0"/>
      <dgm:spPr/>
    </dgm:pt>
    <dgm:pt modelId="{34494CBE-A1B7-48EE-A420-7A8BC906029A}" type="pres">
      <dgm:prSet presAssocID="{BC49BCB3-1F71-402D-BBE9-CAF669FD4BD8}" presName="aNode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82D7992-FB00-4F4A-9320-D57C3213C2DC}" type="pres">
      <dgm:prSet presAssocID="{BC49BCB3-1F71-402D-BBE9-CAF669FD4BD8}" presName="aSpace" presStyleCnt="0"/>
      <dgm:spPr/>
    </dgm:pt>
    <dgm:pt modelId="{EF90EDA3-4EB1-44E6-90E5-E455C98DBD7B}" type="pres">
      <dgm:prSet presAssocID="{91C60B0B-630D-40A0-B565-43FB24FBE69F}" presName="aNode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B0B4A7A-D485-45E4-8FEE-02E940E07DB1}" type="pres">
      <dgm:prSet presAssocID="{91C60B0B-630D-40A0-B565-43FB24FBE69F}" presName="aSpace" presStyleCnt="0"/>
      <dgm:spPr/>
    </dgm:pt>
    <dgm:pt modelId="{C5F23AD6-5D31-4224-90B8-8CCD02C8F614}" type="pres">
      <dgm:prSet presAssocID="{C4EC2A6C-39B8-42F9-9E32-02201A908989}" presName="aNode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09F11E0-BDEA-4852-8721-75457A58889A}" type="pres">
      <dgm:prSet presAssocID="{C4EC2A6C-39B8-42F9-9E32-02201A908989}" presName="aSpace" presStyleCnt="0"/>
      <dgm:spPr/>
    </dgm:pt>
  </dgm:ptLst>
  <dgm:cxnLst>
    <dgm:cxn modelId="{0FCB4C17-8B22-4CC6-B395-E9457023BA39}" type="presOf" srcId="{C4EC2A6C-39B8-42F9-9E32-02201A908989}" destId="{C5F23AD6-5D31-4224-90B8-8CCD02C8F614}" srcOrd="0" destOrd="0" presId="urn:microsoft.com/office/officeart/2005/8/layout/pyramid2"/>
    <dgm:cxn modelId="{D18E9955-FC60-4EAE-9C4C-F7B14B55F3F5}" srcId="{B3EC7A35-0429-4EE3-9A43-5533C8296FCD}" destId="{91C60B0B-630D-40A0-B565-43FB24FBE69F}" srcOrd="3" destOrd="0" parTransId="{66CB12CA-F535-45C5-AB7A-DA1FE337FE72}" sibTransId="{E075864A-BF88-4FE2-B5E0-476028B15EDE}"/>
    <dgm:cxn modelId="{552C0BC1-DF70-4996-BCE1-F9F082CA962F}" type="presOf" srcId="{DB26BBC2-B520-4CD2-812C-31D7567E7C59}" destId="{C23BCFB1-DED8-4D53-9875-FCD0388A1CB2}" srcOrd="0" destOrd="0" presId="urn:microsoft.com/office/officeart/2005/8/layout/pyramid2"/>
    <dgm:cxn modelId="{C20E47BC-1064-46B4-93D6-85AB53DC0728}" srcId="{B3EC7A35-0429-4EE3-9A43-5533C8296FCD}" destId="{C4EC2A6C-39B8-42F9-9E32-02201A908989}" srcOrd="4" destOrd="0" parTransId="{E53E560E-F3FD-406B-894C-E17286EC9E0B}" sibTransId="{C25CE87D-F0B0-402A-B9C3-A8CFDFA365E5}"/>
    <dgm:cxn modelId="{57DCBED4-9F17-411D-BBC9-502635027748}" srcId="{B3EC7A35-0429-4EE3-9A43-5533C8296FCD}" destId="{CFA3EB71-A6A9-48F5-8785-1950DE7F545E}" srcOrd="0" destOrd="0" parTransId="{4CE585C3-6BDD-4651-BA73-AE56044CD2FD}" sibTransId="{47DB81D0-9A06-48B5-85E3-167B6825D2FE}"/>
    <dgm:cxn modelId="{55DF1E02-F48F-4A4C-B076-1470C8F9B8D2}" type="presOf" srcId="{B3EC7A35-0429-4EE3-9A43-5533C8296FCD}" destId="{B6C2B003-3058-4DDC-970E-A0986E3089CC}" srcOrd="0" destOrd="0" presId="urn:microsoft.com/office/officeart/2005/8/layout/pyramid2"/>
    <dgm:cxn modelId="{DF80BCFF-C17D-45F2-950C-9E574C8845DA}" type="presOf" srcId="{BC49BCB3-1F71-402D-BBE9-CAF669FD4BD8}" destId="{34494CBE-A1B7-48EE-A420-7A8BC906029A}" srcOrd="0" destOrd="0" presId="urn:microsoft.com/office/officeart/2005/8/layout/pyramid2"/>
    <dgm:cxn modelId="{0C641847-565A-4CCA-806A-5389C76447A1}" srcId="{B3EC7A35-0429-4EE3-9A43-5533C8296FCD}" destId="{DB26BBC2-B520-4CD2-812C-31D7567E7C59}" srcOrd="1" destOrd="0" parTransId="{F0B6409A-67D2-4405-854E-FE6C931316C6}" sibTransId="{291009D8-36E0-4FD3-A194-5D17F9F5D3A6}"/>
    <dgm:cxn modelId="{4D8ED71F-C1F8-432B-9541-273026350440}" type="presOf" srcId="{91C60B0B-630D-40A0-B565-43FB24FBE69F}" destId="{EF90EDA3-4EB1-44E6-90E5-E455C98DBD7B}" srcOrd="0" destOrd="0" presId="urn:microsoft.com/office/officeart/2005/8/layout/pyramid2"/>
    <dgm:cxn modelId="{D618C439-0029-412C-866B-B48A6606E663}" type="presOf" srcId="{CFA3EB71-A6A9-48F5-8785-1950DE7F545E}" destId="{B3CDFD57-3722-4631-972C-556F17F261E4}" srcOrd="0" destOrd="0" presId="urn:microsoft.com/office/officeart/2005/8/layout/pyramid2"/>
    <dgm:cxn modelId="{CEC28406-E380-42C4-A01D-E0118151D138}" srcId="{B3EC7A35-0429-4EE3-9A43-5533C8296FCD}" destId="{BC49BCB3-1F71-402D-BBE9-CAF669FD4BD8}" srcOrd="2" destOrd="0" parTransId="{B0A44F13-7964-4662-8CC1-12C4B1AA112A}" sibTransId="{B56691C7-52BF-41BA-B565-D3D8FF770C03}"/>
    <dgm:cxn modelId="{9F0FD84F-B9B9-4DA2-BE4F-349454487D06}" type="presParOf" srcId="{B6C2B003-3058-4DDC-970E-A0986E3089CC}" destId="{1771FBCD-1CDA-476E-B087-D190A44CA1C3}" srcOrd="0" destOrd="0" presId="urn:microsoft.com/office/officeart/2005/8/layout/pyramid2"/>
    <dgm:cxn modelId="{92714E8F-644E-4C25-9AF4-57CCB54EE7D8}" type="presParOf" srcId="{B6C2B003-3058-4DDC-970E-A0986E3089CC}" destId="{EE981B31-DEB6-4631-BDE8-B6908941417D}" srcOrd="1" destOrd="0" presId="urn:microsoft.com/office/officeart/2005/8/layout/pyramid2"/>
    <dgm:cxn modelId="{E269C41E-7DD3-4701-9B09-4C86BF12C92C}" type="presParOf" srcId="{EE981B31-DEB6-4631-BDE8-B6908941417D}" destId="{B3CDFD57-3722-4631-972C-556F17F261E4}" srcOrd="0" destOrd="0" presId="urn:microsoft.com/office/officeart/2005/8/layout/pyramid2"/>
    <dgm:cxn modelId="{295C93E7-4CFC-4F6C-89B1-C6FF79774B71}" type="presParOf" srcId="{EE981B31-DEB6-4631-BDE8-B6908941417D}" destId="{01DAACAB-9144-4653-B9B8-2BD6C4BADE17}" srcOrd="1" destOrd="0" presId="urn:microsoft.com/office/officeart/2005/8/layout/pyramid2"/>
    <dgm:cxn modelId="{F33F66B0-D943-455C-A875-E60E4FDD3AD3}" type="presParOf" srcId="{EE981B31-DEB6-4631-BDE8-B6908941417D}" destId="{C23BCFB1-DED8-4D53-9875-FCD0388A1CB2}" srcOrd="2" destOrd="0" presId="urn:microsoft.com/office/officeart/2005/8/layout/pyramid2"/>
    <dgm:cxn modelId="{03DFA798-C174-4027-A015-7D56D5A8488C}" type="presParOf" srcId="{EE981B31-DEB6-4631-BDE8-B6908941417D}" destId="{B5DB6E1B-7BC9-49A4-83E7-445B4920D4D5}" srcOrd="3" destOrd="0" presId="urn:microsoft.com/office/officeart/2005/8/layout/pyramid2"/>
    <dgm:cxn modelId="{E54FA44F-13BE-4DA8-8A7A-C4DBA1D20ACA}" type="presParOf" srcId="{EE981B31-DEB6-4631-BDE8-B6908941417D}" destId="{34494CBE-A1B7-48EE-A420-7A8BC906029A}" srcOrd="4" destOrd="0" presId="urn:microsoft.com/office/officeart/2005/8/layout/pyramid2"/>
    <dgm:cxn modelId="{95A72A94-C487-4C03-AE59-8209350D5EE3}" type="presParOf" srcId="{EE981B31-DEB6-4631-BDE8-B6908941417D}" destId="{982D7992-FB00-4F4A-9320-D57C3213C2DC}" srcOrd="5" destOrd="0" presId="urn:microsoft.com/office/officeart/2005/8/layout/pyramid2"/>
    <dgm:cxn modelId="{5A5941C2-F9C6-4D85-AFC4-5EC24025B392}" type="presParOf" srcId="{EE981B31-DEB6-4631-BDE8-B6908941417D}" destId="{EF90EDA3-4EB1-44E6-90E5-E455C98DBD7B}" srcOrd="6" destOrd="0" presId="urn:microsoft.com/office/officeart/2005/8/layout/pyramid2"/>
    <dgm:cxn modelId="{005311F1-DEEB-4E01-9098-65A43E7C8DEA}" type="presParOf" srcId="{EE981B31-DEB6-4631-BDE8-B6908941417D}" destId="{EB0B4A7A-D485-45E4-8FEE-02E940E07DB1}" srcOrd="7" destOrd="0" presId="urn:microsoft.com/office/officeart/2005/8/layout/pyramid2"/>
    <dgm:cxn modelId="{8D03FF89-CA39-4776-8E2E-446FC6E1C796}" type="presParOf" srcId="{EE981B31-DEB6-4631-BDE8-B6908941417D}" destId="{C5F23AD6-5D31-4224-90B8-8CCD02C8F614}" srcOrd="8" destOrd="0" presId="urn:microsoft.com/office/officeart/2005/8/layout/pyramid2"/>
    <dgm:cxn modelId="{9577D364-2021-4DC0-839D-50F1AF09FDF5}" type="presParOf" srcId="{EE981B31-DEB6-4631-BDE8-B6908941417D}" destId="{F09F11E0-BDEA-4852-8721-75457A58889A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087106-C336-471C-9CDF-81593127F6AE}" type="doc">
      <dgm:prSet loTypeId="urn:microsoft.com/office/officeart/2005/8/layout/p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E2C9FCC-13C0-47F9-9EE5-F2C28EBEFC06}">
      <dgm:prSet phldrT="[文本]" custT="1"/>
      <dgm:spPr/>
      <dgm:t>
        <a:bodyPr/>
        <a:lstStyle/>
        <a:p>
          <a:r>
            <a:rPr lang="zh-CN" altLang="en-US" sz="1800" b="0" i="0" dirty="0" smtClean="0"/>
            <a:t>观察比较</a:t>
          </a:r>
          <a:endParaRPr lang="zh-CN" altLang="en-US" sz="1800" dirty="0"/>
        </a:p>
      </dgm:t>
    </dgm:pt>
    <dgm:pt modelId="{133189CE-1F3B-4FCD-BE61-FCEB92C3AF42}" type="parTrans" cxnId="{D7F2B64B-F1FD-471D-8789-D20665F6CE71}">
      <dgm:prSet/>
      <dgm:spPr/>
      <dgm:t>
        <a:bodyPr/>
        <a:lstStyle/>
        <a:p>
          <a:endParaRPr lang="zh-CN" altLang="en-US" sz="1800"/>
        </a:p>
      </dgm:t>
    </dgm:pt>
    <dgm:pt modelId="{BCEBEE5A-508D-440D-9E48-B72D7A36A716}" type="sibTrans" cxnId="{D7F2B64B-F1FD-471D-8789-D20665F6CE71}">
      <dgm:prSet/>
      <dgm:spPr/>
      <dgm:t>
        <a:bodyPr/>
        <a:lstStyle/>
        <a:p>
          <a:endParaRPr lang="zh-CN" altLang="en-US" sz="1800"/>
        </a:p>
      </dgm:t>
    </dgm:pt>
    <dgm:pt modelId="{32435FA9-C6AD-43DB-A489-AC4A6FF28FCD}">
      <dgm:prSet phldrT="[文本]" custT="1"/>
      <dgm:spPr/>
      <dgm:t>
        <a:bodyPr/>
        <a:lstStyle/>
        <a:p>
          <a:r>
            <a:rPr lang="zh-CN" altLang="en-US" sz="1800" b="0" i="0" dirty="0" smtClean="0"/>
            <a:t>讲解演示</a:t>
          </a:r>
          <a:endParaRPr lang="zh-CN" altLang="en-US" sz="1800" dirty="0"/>
        </a:p>
      </dgm:t>
    </dgm:pt>
    <dgm:pt modelId="{105D672B-0D7D-4860-BCC8-A2D13406D472}" type="parTrans" cxnId="{4A277133-EC53-4DD7-A8C3-7B0E9A32AC77}">
      <dgm:prSet/>
      <dgm:spPr/>
      <dgm:t>
        <a:bodyPr/>
        <a:lstStyle/>
        <a:p>
          <a:endParaRPr lang="zh-CN" altLang="en-US" sz="1800"/>
        </a:p>
      </dgm:t>
    </dgm:pt>
    <dgm:pt modelId="{76D7B401-6802-4B38-9B7A-8C2554071C96}" type="sibTrans" cxnId="{4A277133-EC53-4DD7-A8C3-7B0E9A32AC77}">
      <dgm:prSet/>
      <dgm:spPr/>
      <dgm:t>
        <a:bodyPr/>
        <a:lstStyle/>
        <a:p>
          <a:endParaRPr lang="zh-CN" altLang="en-US" sz="1800"/>
        </a:p>
      </dgm:t>
    </dgm:pt>
    <dgm:pt modelId="{0EFDA842-94F1-45E0-8215-21DC2CD6D61A}">
      <dgm:prSet phldrT="[文本]" custT="1"/>
      <dgm:spPr/>
      <dgm:t>
        <a:bodyPr/>
        <a:lstStyle/>
        <a:p>
          <a:r>
            <a:rPr lang="zh-CN" altLang="en-US" sz="1800" b="0" i="0" dirty="0" smtClean="0"/>
            <a:t>实践操作</a:t>
          </a:r>
          <a:endParaRPr lang="zh-CN" altLang="en-US" sz="1800" dirty="0"/>
        </a:p>
      </dgm:t>
    </dgm:pt>
    <dgm:pt modelId="{F89243CD-CEB0-4957-9B16-2C7BD082E8FE}" type="parTrans" cxnId="{A84F2A1F-2920-4DCF-BA58-961D18EB042D}">
      <dgm:prSet/>
      <dgm:spPr/>
      <dgm:t>
        <a:bodyPr/>
        <a:lstStyle/>
        <a:p>
          <a:endParaRPr lang="zh-CN" altLang="en-US" sz="1800"/>
        </a:p>
      </dgm:t>
    </dgm:pt>
    <dgm:pt modelId="{0F05BAC1-2DC9-4372-8D08-CBF4B89C799C}" type="sibTrans" cxnId="{A84F2A1F-2920-4DCF-BA58-961D18EB042D}">
      <dgm:prSet/>
      <dgm:spPr/>
      <dgm:t>
        <a:bodyPr/>
        <a:lstStyle/>
        <a:p>
          <a:endParaRPr lang="zh-CN" altLang="en-US" sz="1800"/>
        </a:p>
      </dgm:t>
    </dgm:pt>
    <dgm:pt modelId="{20F7F5C5-80E4-4E78-B5BD-EA607E2174AF}">
      <dgm:prSet phldrT="[文本]" custT="1"/>
      <dgm:spPr/>
      <dgm:t>
        <a:bodyPr/>
        <a:lstStyle/>
        <a:p>
          <a:r>
            <a:rPr lang="zh-CN" altLang="en-US" sz="1800" b="0" i="0" dirty="0" smtClean="0"/>
            <a:t>游戏</a:t>
          </a:r>
          <a:endParaRPr lang="zh-CN" altLang="en-US" sz="1800" dirty="0"/>
        </a:p>
      </dgm:t>
    </dgm:pt>
    <dgm:pt modelId="{8D5E98DA-434A-45F7-8FF4-3C9760C54E14}" type="parTrans" cxnId="{6679385B-4901-4F30-AC08-7D5A3B5C5AA7}">
      <dgm:prSet/>
      <dgm:spPr/>
      <dgm:t>
        <a:bodyPr/>
        <a:lstStyle/>
        <a:p>
          <a:endParaRPr lang="zh-CN" altLang="en-US" sz="1800"/>
        </a:p>
      </dgm:t>
    </dgm:pt>
    <dgm:pt modelId="{7A2DB60D-C14E-43E8-9FBB-2DCA72136F1C}" type="sibTrans" cxnId="{6679385B-4901-4F30-AC08-7D5A3B5C5AA7}">
      <dgm:prSet/>
      <dgm:spPr/>
      <dgm:t>
        <a:bodyPr/>
        <a:lstStyle/>
        <a:p>
          <a:endParaRPr lang="zh-CN" altLang="en-US" sz="1800"/>
        </a:p>
      </dgm:t>
    </dgm:pt>
    <dgm:pt modelId="{58AEC322-C0BA-4374-9F9C-DF066B0495E4}" type="pres">
      <dgm:prSet presAssocID="{DE087106-C336-471C-9CDF-81593127F6AE}" presName="Name0" presStyleCnt="0">
        <dgm:presLayoutVars>
          <dgm:dir/>
          <dgm:resizeHandles val="exact"/>
        </dgm:presLayoutVars>
      </dgm:prSet>
      <dgm:spPr/>
    </dgm:pt>
    <dgm:pt modelId="{438716D7-8DBE-4CCA-B1AB-00C67999AE2D}" type="pres">
      <dgm:prSet presAssocID="{5E2C9FCC-13C0-47F9-9EE5-F2C28EBEFC06}" presName="compNode" presStyleCnt="0"/>
      <dgm:spPr/>
    </dgm:pt>
    <dgm:pt modelId="{DEAF8619-62AA-4270-A861-8D6236582407}" type="pres">
      <dgm:prSet presAssocID="{5E2C9FCC-13C0-47F9-9EE5-F2C28EBEFC06}" presName="pict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</dgm:spPr>
    </dgm:pt>
    <dgm:pt modelId="{C87A452F-F6DD-48EA-92B1-4C999048777A}" type="pres">
      <dgm:prSet presAssocID="{5E2C9FCC-13C0-47F9-9EE5-F2C28EBEFC06}" presName="textRec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CE13A23-087B-44FB-958C-40720FE5F5FC}" type="pres">
      <dgm:prSet presAssocID="{BCEBEE5A-508D-440D-9E48-B72D7A36A716}" presName="sibTrans" presStyleLbl="sibTrans2D1" presStyleIdx="0" presStyleCnt="0"/>
      <dgm:spPr/>
    </dgm:pt>
    <dgm:pt modelId="{2EAE0505-700B-498A-B0CE-40577563A7B2}" type="pres">
      <dgm:prSet presAssocID="{32435FA9-C6AD-43DB-A489-AC4A6FF28FCD}" presName="compNode" presStyleCnt="0"/>
      <dgm:spPr/>
    </dgm:pt>
    <dgm:pt modelId="{04B34677-93DF-4F86-92E1-F6AE4F25E518}" type="pres">
      <dgm:prSet presAssocID="{32435FA9-C6AD-43DB-A489-AC4A6FF28FCD}" presName="pictRect" presStyleLbl="nod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0" b="-20000"/>
          </a:stretch>
        </a:blipFill>
      </dgm:spPr>
    </dgm:pt>
    <dgm:pt modelId="{40B693A5-5730-474C-BA46-89A72624D4DE}" type="pres">
      <dgm:prSet presAssocID="{32435FA9-C6AD-43DB-A489-AC4A6FF28FCD}" presName="textRec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A527924-171D-4957-9BAA-69297207BEFB}" type="pres">
      <dgm:prSet presAssocID="{76D7B401-6802-4B38-9B7A-8C2554071C96}" presName="sibTrans" presStyleLbl="sibTrans2D1" presStyleIdx="0" presStyleCnt="0"/>
      <dgm:spPr/>
    </dgm:pt>
    <dgm:pt modelId="{5C0E2A83-2B3D-4482-B6F1-5D9335AC9D08}" type="pres">
      <dgm:prSet presAssocID="{0EFDA842-94F1-45E0-8215-21DC2CD6D61A}" presName="compNode" presStyleCnt="0"/>
      <dgm:spPr/>
    </dgm:pt>
    <dgm:pt modelId="{60A299DE-F858-4294-A8C2-5700FC6EBB91}" type="pres">
      <dgm:prSet presAssocID="{0EFDA842-94F1-45E0-8215-21DC2CD6D61A}" presName="pictRect" presStyleLbl="node1" presStyleIdx="2" presStyleCnt="4" custLinFactY="75189" custLinFactNeighborX="3307" custLinFactNeighborY="100000"/>
      <dgm:spPr>
        <a:blipFill>
          <a:blip xmlns:r="http://schemas.openxmlformats.org/officeDocument/2006/relationships"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colorTemperature colorTemp="5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</dgm:spPr>
    </dgm:pt>
    <dgm:pt modelId="{07053F3F-28DB-4999-A36B-1AC8E7A64385}" type="pres">
      <dgm:prSet presAssocID="{0EFDA842-94F1-45E0-8215-21DC2CD6D61A}" presName="textRect" presStyleLbl="revTx" presStyleIdx="2" presStyleCnt="4" custLinFactX="-7973" custLinFactY="113420" custLinFactNeighborX="-100000" custLinFactNeighborY="2000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3F293EB-4F63-42FE-AC31-0AF9F07AADE5}" type="pres">
      <dgm:prSet presAssocID="{0F05BAC1-2DC9-4372-8D08-CBF4B89C799C}" presName="sibTrans" presStyleLbl="sibTrans2D1" presStyleIdx="0" presStyleCnt="0"/>
      <dgm:spPr/>
    </dgm:pt>
    <dgm:pt modelId="{49396F3C-B765-4733-98CC-A0F8BBDA0BDD}" type="pres">
      <dgm:prSet presAssocID="{20F7F5C5-80E4-4E78-B5BD-EA607E2174AF}" presName="compNode" presStyleCnt="0"/>
      <dgm:spPr/>
    </dgm:pt>
    <dgm:pt modelId="{9DEED220-7304-4B37-9328-DD3D3882BEE6}" type="pres">
      <dgm:prSet presAssocID="{20F7F5C5-80E4-4E78-B5BD-EA607E2174AF}" presName="pictRect" presStyleLbl="node1" presStyleIdx="3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</dgm:spPr>
    </dgm:pt>
    <dgm:pt modelId="{21E591ED-289A-4DA7-B2E9-F63773442C1C}" type="pres">
      <dgm:prSet presAssocID="{20F7F5C5-80E4-4E78-B5BD-EA607E2174AF}" presName="textRect" presStyleLbl="revTx" presStyleIdx="3" presStyleCnt="4" custLinFactX="12126" custLinFactNeighborX="100000" custLinFactNeighborY="1492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FACF59CA-CFD6-42DC-ADFF-743C7FEB256A}" type="presOf" srcId="{0F05BAC1-2DC9-4372-8D08-CBF4B89C799C}" destId="{63F293EB-4F63-42FE-AC31-0AF9F07AADE5}" srcOrd="0" destOrd="0" presId="urn:microsoft.com/office/officeart/2005/8/layout/pList1"/>
    <dgm:cxn modelId="{605D9DA6-E9DF-4225-B88A-D74DD7631D5D}" type="presOf" srcId="{32435FA9-C6AD-43DB-A489-AC4A6FF28FCD}" destId="{40B693A5-5730-474C-BA46-89A72624D4DE}" srcOrd="0" destOrd="0" presId="urn:microsoft.com/office/officeart/2005/8/layout/pList1"/>
    <dgm:cxn modelId="{CA8BC55D-5F91-41F6-8936-6A211A45F9EC}" type="presOf" srcId="{BCEBEE5A-508D-440D-9E48-B72D7A36A716}" destId="{4CE13A23-087B-44FB-958C-40720FE5F5FC}" srcOrd="0" destOrd="0" presId="urn:microsoft.com/office/officeart/2005/8/layout/pList1"/>
    <dgm:cxn modelId="{F85C6CDC-B925-4DA1-90E6-117D675AB902}" type="presOf" srcId="{5E2C9FCC-13C0-47F9-9EE5-F2C28EBEFC06}" destId="{C87A452F-F6DD-48EA-92B1-4C999048777A}" srcOrd="0" destOrd="0" presId="urn:microsoft.com/office/officeart/2005/8/layout/pList1"/>
    <dgm:cxn modelId="{4E362B06-48A5-4C9C-B109-A0A99A252A93}" type="presOf" srcId="{DE087106-C336-471C-9CDF-81593127F6AE}" destId="{58AEC322-C0BA-4374-9F9C-DF066B0495E4}" srcOrd="0" destOrd="0" presId="urn:microsoft.com/office/officeart/2005/8/layout/pList1"/>
    <dgm:cxn modelId="{93D0DC52-85E7-419D-99B8-EA5FBEEAD541}" type="presOf" srcId="{0EFDA842-94F1-45E0-8215-21DC2CD6D61A}" destId="{07053F3F-28DB-4999-A36B-1AC8E7A64385}" srcOrd="0" destOrd="0" presId="urn:microsoft.com/office/officeart/2005/8/layout/pList1"/>
    <dgm:cxn modelId="{1B40B736-F187-45DE-AA82-3FE3B5A31508}" type="presOf" srcId="{20F7F5C5-80E4-4E78-B5BD-EA607E2174AF}" destId="{21E591ED-289A-4DA7-B2E9-F63773442C1C}" srcOrd="0" destOrd="0" presId="urn:microsoft.com/office/officeart/2005/8/layout/pList1"/>
    <dgm:cxn modelId="{D7F2B64B-F1FD-471D-8789-D20665F6CE71}" srcId="{DE087106-C336-471C-9CDF-81593127F6AE}" destId="{5E2C9FCC-13C0-47F9-9EE5-F2C28EBEFC06}" srcOrd="0" destOrd="0" parTransId="{133189CE-1F3B-4FCD-BE61-FCEB92C3AF42}" sibTransId="{BCEBEE5A-508D-440D-9E48-B72D7A36A716}"/>
    <dgm:cxn modelId="{4A277133-EC53-4DD7-A8C3-7B0E9A32AC77}" srcId="{DE087106-C336-471C-9CDF-81593127F6AE}" destId="{32435FA9-C6AD-43DB-A489-AC4A6FF28FCD}" srcOrd="1" destOrd="0" parTransId="{105D672B-0D7D-4860-BCC8-A2D13406D472}" sibTransId="{76D7B401-6802-4B38-9B7A-8C2554071C96}"/>
    <dgm:cxn modelId="{6679385B-4901-4F30-AC08-7D5A3B5C5AA7}" srcId="{DE087106-C336-471C-9CDF-81593127F6AE}" destId="{20F7F5C5-80E4-4E78-B5BD-EA607E2174AF}" srcOrd="3" destOrd="0" parTransId="{8D5E98DA-434A-45F7-8FF4-3C9760C54E14}" sibTransId="{7A2DB60D-C14E-43E8-9FBB-2DCA72136F1C}"/>
    <dgm:cxn modelId="{A84F2A1F-2920-4DCF-BA58-961D18EB042D}" srcId="{DE087106-C336-471C-9CDF-81593127F6AE}" destId="{0EFDA842-94F1-45E0-8215-21DC2CD6D61A}" srcOrd="2" destOrd="0" parTransId="{F89243CD-CEB0-4957-9B16-2C7BD082E8FE}" sibTransId="{0F05BAC1-2DC9-4372-8D08-CBF4B89C799C}"/>
    <dgm:cxn modelId="{6C5CF01D-92A6-47EF-AA6C-2EB6B08C7397}" type="presOf" srcId="{76D7B401-6802-4B38-9B7A-8C2554071C96}" destId="{3A527924-171D-4957-9BAA-69297207BEFB}" srcOrd="0" destOrd="0" presId="urn:microsoft.com/office/officeart/2005/8/layout/pList1"/>
    <dgm:cxn modelId="{D5CF6D4F-B86E-4C21-9C89-804D6AF130C8}" type="presParOf" srcId="{58AEC322-C0BA-4374-9F9C-DF066B0495E4}" destId="{438716D7-8DBE-4CCA-B1AB-00C67999AE2D}" srcOrd="0" destOrd="0" presId="urn:microsoft.com/office/officeart/2005/8/layout/pList1"/>
    <dgm:cxn modelId="{194A91A4-B1A4-429E-8F21-A0FFABF52EF0}" type="presParOf" srcId="{438716D7-8DBE-4CCA-B1AB-00C67999AE2D}" destId="{DEAF8619-62AA-4270-A861-8D6236582407}" srcOrd="0" destOrd="0" presId="urn:microsoft.com/office/officeart/2005/8/layout/pList1"/>
    <dgm:cxn modelId="{C86E1499-4A74-462B-BD2E-C82CDCFF44C5}" type="presParOf" srcId="{438716D7-8DBE-4CCA-B1AB-00C67999AE2D}" destId="{C87A452F-F6DD-48EA-92B1-4C999048777A}" srcOrd="1" destOrd="0" presId="urn:microsoft.com/office/officeart/2005/8/layout/pList1"/>
    <dgm:cxn modelId="{61AC7974-6FD0-4B5F-A239-13978F3EC205}" type="presParOf" srcId="{58AEC322-C0BA-4374-9F9C-DF066B0495E4}" destId="{4CE13A23-087B-44FB-958C-40720FE5F5FC}" srcOrd="1" destOrd="0" presId="urn:microsoft.com/office/officeart/2005/8/layout/pList1"/>
    <dgm:cxn modelId="{E7CCFE53-469A-402E-88AB-33C825EA88F0}" type="presParOf" srcId="{58AEC322-C0BA-4374-9F9C-DF066B0495E4}" destId="{2EAE0505-700B-498A-B0CE-40577563A7B2}" srcOrd="2" destOrd="0" presId="urn:microsoft.com/office/officeart/2005/8/layout/pList1"/>
    <dgm:cxn modelId="{56CCD1F0-37BA-4C77-8E0B-361CF010EBB7}" type="presParOf" srcId="{2EAE0505-700B-498A-B0CE-40577563A7B2}" destId="{04B34677-93DF-4F86-92E1-F6AE4F25E518}" srcOrd="0" destOrd="0" presId="urn:microsoft.com/office/officeart/2005/8/layout/pList1"/>
    <dgm:cxn modelId="{2AED6B47-AE72-47CB-847C-2D5A3CE60A43}" type="presParOf" srcId="{2EAE0505-700B-498A-B0CE-40577563A7B2}" destId="{40B693A5-5730-474C-BA46-89A72624D4DE}" srcOrd="1" destOrd="0" presId="urn:microsoft.com/office/officeart/2005/8/layout/pList1"/>
    <dgm:cxn modelId="{7CAAEC50-070F-4910-937D-AF81D150E547}" type="presParOf" srcId="{58AEC322-C0BA-4374-9F9C-DF066B0495E4}" destId="{3A527924-171D-4957-9BAA-69297207BEFB}" srcOrd="3" destOrd="0" presId="urn:microsoft.com/office/officeart/2005/8/layout/pList1"/>
    <dgm:cxn modelId="{66EEFCEC-3EFB-489B-89BB-A9A5EDC79B25}" type="presParOf" srcId="{58AEC322-C0BA-4374-9F9C-DF066B0495E4}" destId="{5C0E2A83-2B3D-4482-B6F1-5D9335AC9D08}" srcOrd="4" destOrd="0" presId="urn:microsoft.com/office/officeart/2005/8/layout/pList1"/>
    <dgm:cxn modelId="{845D7720-6CD6-4600-AA02-65353269FA54}" type="presParOf" srcId="{5C0E2A83-2B3D-4482-B6F1-5D9335AC9D08}" destId="{60A299DE-F858-4294-A8C2-5700FC6EBB91}" srcOrd="0" destOrd="0" presId="urn:microsoft.com/office/officeart/2005/8/layout/pList1"/>
    <dgm:cxn modelId="{A4A14221-8F77-4D70-B4D4-83205DC3E78A}" type="presParOf" srcId="{5C0E2A83-2B3D-4482-B6F1-5D9335AC9D08}" destId="{07053F3F-28DB-4999-A36B-1AC8E7A64385}" srcOrd="1" destOrd="0" presId="urn:microsoft.com/office/officeart/2005/8/layout/pList1"/>
    <dgm:cxn modelId="{2328977B-0D27-482E-9325-221185169D15}" type="presParOf" srcId="{58AEC322-C0BA-4374-9F9C-DF066B0495E4}" destId="{63F293EB-4F63-42FE-AC31-0AF9F07AADE5}" srcOrd="5" destOrd="0" presId="urn:microsoft.com/office/officeart/2005/8/layout/pList1"/>
    <dgm:cxn modelId="{A9E63BDA-B15F-4097-9B85-4EB33CC84543}" type="presParOf" srcId="{58AEC322-C0BA-4374-9F9C-DF066B0495E4}" destId="{49396F3C-B765-4733-98CC-A0F8BBDA0BDD}" srcOrd="6" destOrd="0" presId="urn:microsoft.com/office/officeart/2005/8/layout/pList1"/>
    <dgm:cxn modelId="{4A7F663A-2A04-41F7-AA07-97A109D5A743}" type="presParOf" srcId="{49396F3C-B765-4733-98CC-A0F8BBDA0BDD}" destId="{9DEED220-7304-4B37-9328-DD3D3882BEE6}" srcOrd="0" destOrd="0" presId="urn:microsoft.com/office/officeart/2005/8/layout/pList1"/>
    <dgm:cxn modelId="{5700CCA0-0512-4EAA-B16D-699BC0F46CE1}" type="presParOf" srcId="{49396F3C-B765-4733-98CC-A0F8BBDA0BDD}" destId="{21E591ED-289A-4DA7-B2E9-F63773442C1C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71FBCD-1CDA-476E-B087-D190A44CA1C3}">
      <dsp:nvSpPr>
        <dsp:cNvPr id="0" name=""/>
        <dsp:cNvSpPr/>
      </dsp:nvSpPr>
      <dsp:spPr>
        <a:xfrm>
          <a:off x="767677" y="0"/>
          <a:ext cx="4386730" cy="4386730"/>
        </a:xfrm>
        <a:prstGeom prst="triangle">
          <a:avLst/>
        </a:prstGeom>
        <a:solidFill>
          <a:srgbClr val="A9CBE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CDFD57-3722-4631-972C-556F17F261E4}">
      <dsp:nvSpPr>
        <dsp:cNvPr id="0" name=""/>
        <dsp:cNvSpPr/>
      </dsp:nvSpPr>
      <dsp:spPr>
        <a:xfrm>
          <a:off x="2961042" y="439101"/>
          <a:ext cx="2851374" cy="62373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0" i="0" kern="1200" dirty="0" smtClean="0"/>
            <a:t>1. </a:t>
          </a:r>
          <a:r>
            <a:rPr lang="zh-CN" altLang="en-US" sz="1800" b="0" i="0" kern="1200" dirty="0" smtClean="0"/>
            <a:t>常把形体与物体相混淆，用物体名称代替形体名称。</a:t>
          </a:r>
          <a:endParaRPr lang="zh-CN" altLang="en-US" sz="1800" kern="1200" dirty="0"/>
        </a:p>
      </dsp:txBody>
      <dsp:txXfrm>
        <a:off x="2991490" y="469549"/>
        <a:ext cx="2790478" cy="562842"/>
      </dsp:txXfrm>
    </dsp:sp>
    <dsp:sp modelId="{C23BCFB1-DED8-4D53-9875-FCD0388A1CB2}">
      <dsp:nvSpPr>
        <dsp:cNvPr id="0" name=""/>
        <dsp:cNvSpPr/>
      </dsp:nvSpPr>
      <dsp:spPr>
        <a:xfrm>
          <a:off x="2961042" y="1140806"/>
          <a:ext cx="2851374" cy="62373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838336"/>
              <a:satOff val="-2557"/>
              <a:lumOff val="-9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0" i="0" kern="1200" dirty="0" smtClean="0"/>
            <a:t>2</a:t>
          </a:r>
          <a:r>
            <a:rPr lang="zh-CN" altLang="en-US" sz="1800" b="0" i="0" kern="1200" dirty="0" smtClean="0"/>
            <a:t>、常把平面图形和立体几何体相混淆，分辨不清</a:t>
          </a:r>
          <a:endParaRPr lang="zh-CN" altLang="en-US" sz="1800" kern="1200" dirty="0"/>
        </a:p>
      </dsp:txBody>
      <dsp:txXfrm>
        <a:off x="2991490" y="1171254"/>
        <a:ext cx="2790478" cy="562842"/>
      </dsp:txXfrm>
    </dsp:sp>
    <dsp:sp modelId="{34494CBE-A1B7-48EE-A420-7A8BC906029A}">
      <dsp:nvSpPr>
        <dsp:cNvPr id="0" name=""/>
        <dsp:cNvSpPr/>
      </dsp:nvSpPr>
      <dsp:spPr>
        <a:xfrm>
          <a:off x="2961042" y="1842512"/>
          <a:ext cx="2851374" cy="62373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676673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0" i="0" kern="1200" dirty="0" smtClean="0"/>
            <a:t>3. </a:t>
          </a:r>
          <a:r>
            <a:rPr lang="zh-CN" altLang="en-US" sz="1800" b="0" i="0" kern="1200" dirty="0" smtClean="0"/>
            <a:t>会受到生活经验的影响</a:t>
          </a:r>
          <a:endParaRPr lang="zh-CN" altLang="en-US" sz="1800" kern="1200" dirty="0"/>
        </a:p>
      </dsp:txBody>
      <dsp:txXfrm>
        <a:off x="2991490" y="1872960"/>
        <a:ext cx="2790478" cy="562842"/>
      </dsp:txXfrm>
    </dsp:sp>
    <dsp:sp modelId="{EF90EDA3-4EB1-44E6-90E5-E455C98DBD7B}">
      <dsp:nvSpPr>
        <dsp:cNvPr id="0" name=""/>
        <dsp:cNvSpPr/>
      </dsp:nvSpPr>
      <dsp:spPr>
        <a:xfrm>
          <a:off x="2961042" y="2544217"/>
          <a:ext cx="2851374" cy="62373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515009"/>
              <a:satOff val="-7671"/>
              <a:lumOff val="-294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0" i="0" kern="1200" dirty="0" smtClean="0"/>
            <a:t>4. </a:t>
          </a:r>
          <a:r>
            <a:rPr lang="zh-CN" altLang="en-US" sz="1800" b="0" i="0" kern="1200" dirty="0" smtClean="0"/>
            <a:t>幼儿认识几何形体有一定的顺序性</a:t>
          </a:r>
          <a:endParaRPr lang="zh-CN" altLang="en-US" sz="1800" kern="1200" dirty="0"/>
        </a:p>
      </dsp:txBody>
      <dsp:txXfrm>
        <a:off x="2991490" y="2574665"/>
        <a:ext cx="2790478" cy="562842"/>
      </dsp:txXfrm>
    </dsp:sp>
    <dsp:sp modelId="{C5F23AD6-5D31-4224-90B8-8CCD02C8F614}">
      <dsp:nvSpPr>
        <dsp:cNvPr id="0" name=""/>
        <dsp:cNvSpPr/>
      </dsp:nvSpPr>
      <dsp:spPr>
        <a:xfrm>
          <a:off x="2961042" y="3245923"/>
          <a:ext cx="2851374" cy="62373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0" i="0" kern="1200" dirty="0" smtClean="0"/>
            <a:t>5. </a:t>
          </a:r>
          <a:r>
            <a:rPr lang="zh-CN" altLang="en-US" sz="1800" b="0" i="0" kern="1200" dirty="0" smtClean="0"/>
            <a:t>对形体还没有形成守恒观念</a:t>
          </a:r>
          <a:endParaRPr lang="zh-CN" altLang="en-US" sz="1800" kern="1200" dirty="0"/>
        </a:p>
      </dsp:txBody>
      <dsp:txXfrm>
        <a:off x="2991490" y="3276371"/>
        <a:ext cx="2790478" cy="5628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AF8619-62AA-4270-A861-8D6236582407}">
      <dsp:nvSpPr>
        <dsp:cNvPr id="0" name=""/>
        <dsp:cNvSpPr/>
      </dsp:nvSpPr>
      <dsp:spPr>
        <a:xfrm>
          <a:off x="127640" y="959"/>
          <a:ext cx="1942835" cy="1338613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7A452F-F6DD-48EA-92B1-4C999048777A}">
      <dsp:nvSpPr>
        <dsp:cNvPr id="0" name=""/>
        <dsp:cNvSpPr/>
      </dsp:nvSpPr>
      <dsp:spPr>
        <a:xfrm>
          <a:off x="127640" y="1339573"/>
          <a:ext cx="1942835" cy="7207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/>
            <a:t>观察比较</a:t>
          </a:r>
          <a:endParaRPr lang="zh-CN" altLang="en-US" sz="1800" kern="1200" dirty="0"/>
        </a:p>
      </dsp:txBody>
      <dsp:txXfrm>
        <a:off x="127640" y="1339573"/>
        <a:ext cx="1942835" cy="720791"/>
      </dsp:txXfrm>
    </dsp:sp>
    <dsp:sp modelId="{04B34677-93DF-4F86-92E1-F6AE4F25E518}">
      <dsp:nvSpPr>
        <dsp:cNvPr id="0" name=""/>
        <dsp:cNvSpPr/>
      </dsp:nvSpPr>
      <dsp:spPr>
        <a:xfrm>
          <a:off x="2264841" y="959"/>
          <a:ext cx="1942835" cy="1338613"/>
        </a:xfrm>
        <a:prstGeom prst="round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0" b="-2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B693A5-5730-474C-BA46-89A72624D4DE}">
      <dsp:nvSpPr>
        <dsp:cNvPr id="0" name=""/>
        <dsp:cNvSpPr/>
      </dsp:nvSpPr>
      <dsp:spPr>
        <a:xfrm>
          <a:off x="2264841" y="1339573"/>
          <a:ext cx="1942835" cy="7207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/>
            <a:t>讲解演示</a:t>
          </a:r>
          <a:endParaRPr lang="zh-CN" altLang="en-US" sz="1800" kern="1200" dirty="0"/>
        </a:p>
      </dsp:txBody>
      <dsp:txXfrm>
        <a:off x="2264841" y="1339573"/>
        <a:ext cx="1942835" cy="720791"/>
      </dsp:txXfrm>
    </dsp:sp>
    <dsp:sp modelId="{60A299DE-F858-4294-A8C2-5700FC6EBB91}">
      <dsp:nvSpPr>
        <dsp:cNvPr id="0" name=""/>
        <dsp:cNvSpPr/>
      </dsp:nvSpPr>
      <dsp:spPr>
        <a:xfrm>
          <a:off x="4466291" y="2346063"/>
          <a:ext cx="1942835" cy="1338613"/>
        </a:xfrm>
        <a:prstGeom prst="roundRect">
          <a:avLst/>
        </a:prstGeom>
        <a:blipFill>
          <a:blip xmlns:r="http://schemas.openxmlformats.org/officeDocument/2006/relationships"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colorTemperature colorTemp="5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053F3F-28DB-4999-A36B-1AC8E7A64385}">
      <dsp:nvSpPr>
        <dsp:cNvPr id="0" name=""/>
        <dsp:cNvSpPr/>
      </dsp:nvSpPr>
      <dsp:spPr>
        <a:xfrm>
          <a:off x="2304304" y="3594222"/>
          <a:ext cx="1942835" cy="7207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/>
            <a:t>实践操作</a:t>
          </a:r>
          <a:endParaRPr lang="zh-CN" altLang="en-US" sz="1800" kern="1200" dirty="0"/>
        </a:p>
      </dsp:txBody>
      <dsp:txXfrm>
        <a:off x="2304304" y="3594222"/>
        <a:ext cx="1942835" cy="720791"/>
      </dsp:txXfrm>
    </dsp:sp>
    <dsp:sp modelId="{9DEED220-7304-4B37-9328-DD3D3882BEE6}">
      <dsp:nvSpPr>
        <dsp:cNvPr id="0" name=""/>
        <dsp:cNvSpPr/>
      </dsp:nvSpPr>
      <dsp:spPr>
        <a:xfrm>
          <a:off x="2264841" y="2254648"/>
          <a:ext cx="1942835" cy="1338613"/>
        </a:xfrm>
        <a:prstGeom prst="round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E591ED-289A-4DA7-B2E9-F63773442C1C}">
      <dsp:nvSpPr>
        <dsp:cNvPr id="0" name=""/>
        <dsp:cNvSpPr/>
      </dsp:nvSpPr>
      <dsp:spPr>
        <a:xfrm>
          <a:off x="4443264" y="3594222"/>
          <a:ext cx="1942835" cy="7207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/>
            <a:t>游戏</a:t>
          </a:r>
          <a:endParaRPr lang="zh-CN" altLang="en-US" sz="1800" kern="1200" dirty="0"/>
        </a:p>
      </dsp:txBody>
      <dsp:txXfrm>
        <a:off x="4443264" y="3594222"/>
        <a:ext cx="1942835" cy="7207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D0B38-3E8C-4AEE-B204-EBF863B8659B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16F62-945F-4BC3-A454-1BEAA43CD2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494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16F62-945F-4BC3-A454-1BEAA43CD26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3440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879011"/>
      </p:ext>
    </p:extLst>
  </p:cSld>
  <p:clrMapOvr>
    <a:masterClrMapping/>
  </p:clrMapOvr>
  <p:transition spd="slow" advClick="0" advTm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509006"/>
      </p:ext>
    </p:extLst>
  </p:cSld>
  <p:clrMapOvr>
    <a:masterClrMapping/>
  </p:clrMapOvr>
  <p:transition spd="slow" advClick="0" advTm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396696"/>
      </p:ext>
    </p:extLst>
  </p:cSld>
  <p:clrMapOvr>
    <a:masterClrMapping/>
  </p:clrMapOvr>
  <p:transition spd="slow" advClick="0" advTm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588174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778512"/>
      </p:ext>
    </p:extLst>
  </p:cSld>
  <p:clrMapOvr>
    <a:masterClrMapping/>
  </p:clrMapOvr>
  <p:transition spd="slow" advClick="0" advTm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7982"/>
      </p:ext>
    </p:extLst>
  </p:cSld>
  <p:clrMapOvr>
    <a:masterClrMapping/>
  </p:clrMapOvr>
  <p:transition spd="slow" advClick="0" advTm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496278"/>
      </p:ext>
    </p:extLst>
  </p:cSld>
  <p:clrMapOvr>
    <a:masterClrMapping/>
  </p:clrMapOvr>
  <p:transition spd="slow" advClick="0" advTm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2006239"/>
      </p:ext>
    </p:extLst>
  </p:cSld>
  <p:clrMapOvr>
    <a:masterClrMapping/>
  </p:clrMapOvr>
  <p:transition spd="slow" advClick="0" advTm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60252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490933"/>
      </p:ext>
    </p:extLst>
  </p:cSld>
  <p:clrMapOvr>
    <a:masterClrMapping/>
  </p:clrMapOvr>
  <p:transition spd="slow" advClick="0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9753909"/>
      </p:ext>
    </p:extLst>
  </p:cSld>
  <p:clrMapOvr>
    <a:masterClrMapping/>
  </p:clrMapOvr>
  <p:transition spd="slow" advClick="0" advTm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815DDFA-A6BF-4D30-9A79-0951FDAA889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46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0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图片 94">
            <a:extLst>
              <a:ext uri="{FF2B5EF4-FFF2-40B4-BE49-F238E27FC236}">
                <a16:creationId xmlns:a16="http://schemas.microsoft.com/office/drawing/2014/main" xmlns="" id="{4815DDFA-A6BF-4D30-9A79-0951FDAA88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任意多边形 106">
            <a:extLst>
              <a:ext uri="{FF2B5EF4-FFF2-40B4-BE49-F238E27FC236}">
                <a16:creationId xmlns:a16="http://schemas.microsoft.com/office/drawing/2014/main" xmlns="" id="{98D420C6-ED53-465C-9C6C-BECCC31BC6F6}"/>
              </a:ext>
            </a:extLst>
          </p:cNvPr>
          <p:cNvSpPr/>
          <p:nvPr/>
        </p:nvSpPr>
        <p:spPr>
          <a:xfrm>
            <a:off x="-19544" y="3806528"/>
            <a:ext cx="12211544" cy="3051471"/>
          </a:xfrm>
          <a:custGeom>
            <a:avLst/>
            <a:gdLst>
              <a:gd name="connsiteX0" fmla="*/ 326131 w 12211544"/>
              <a:gd name="connsiteY0" fmla="*/ 304 h 4298274"/>
              <a:gd name="connsiteX1" fmla="*/ 610095 w 12211544"/>
              <a:gd name="connsiteY1" fmla="*/ 12024 h 4298274"/>
              <a:gd name="connsiteX2" fmla="*/ 1734045 w 12211544"/>
              <a:gd name="connsiteY2" fmla="*/ 183474 h 4298274"/>
              <a:gd name="connsiteX3" fmla="*/ 2476995 w 12211544"/>
              <a:gd name="connsiteY3" fmla="*/ 450174 h 4298274"/>
              <a:gd name="connsiteX4" fmla="*/ 3010395 w 12211544"/>
              <a:gd name="connsiteY4" fmla="*/ 774024 h 4298274"/>
              <a:gd name="connsiteX5" fmla="*/ 3562845 w 12211544"/>
              <a:gd name="connsiteY5" fmla="*/ 1116924 h 4298274"/>
              <a:gd name="connsiteX6" fmla="*/ 4534395 w 12211544"/>
              <a:gd name="connsiteY6" fmla="*/ 1212174 h 4298274"/>
              <a:gd name="connsiteX7" fmla="*/ 5944095 w 12211544"/>
              <a:gd name="connsiteY7" fmla="*/ 1231224 h 4298274"/>
              <a:gd name="connsiteX8" fmla="*/ 6667995 w 12211544"/>
              <a:gd name="connsiteY8" fmla="*/ 1593174 h 4298274"/>
              <a:gd name="connsiteX9" fmla="*/ 7601445 w 12211544"/>
              <a:gd name="connsiteY9" fmla="*/ 1936074 h 4298274"/>
              <a:gd name="connsiteX10" fmla="*/ 9125445 w 12211544"/>
              <a:gd name="connsiteY10" fmla="*/ 2012274 h 4298274"/>
              <a:gd name="connsiteX11" fmla="*/ 11335245 w 12211544"/>
              <a:gd name="connsiteY11" fmla="*/ 2583774 h 4298274"/>
              <a:gd name="connsiteX12" fmla="*/ 12192495 w 12211544"/>
              <a:gd name="connsiteY12" fmla="*/ 2717124 h 4298274"/>
              <a:gd name="connsiteX13" fmla="*/ 12211544 w 12211544"/>
              <a:gd name="connsiteY13" fmla="*/ 2717124 h 4298274"/>
              <a:gd name="connsiteX14" fmla="*/ 12211544 w 12211544"/>
              <a:gd name="connsiteY14" fmla="*/ 3771252 h 4298274"/>
              <a:gd name="connsiteX15" fmla="*/ 12192495 w 12211544"/>
              <a:gd name="connsiteY15" fmla="*/ 4298274 h 4298274"/>
              <a:gd name="connsiteX16" fmla="*/ 0 w 12211544"/>
              <a:gd name="connsiteY16" fmla="*/ 4298274 h 4298274"/>
              <a:gd name="connsiteX17" fmla="*/ 0 w 12211544"/>
              <a:gd name="connsiteY17" fmla="*/ 5509 h 4298274"/>
              <a:gd name="connsiteX18" fmla="*/ 19545 w 12211544"/>
              <a:gd name="connsiteY18" fmla="*/ 12024 h 4298274"/>
              <a:gd name="connsiteX19" fmla="*/ 326131 w 12211544"/>
              <a:gd name="connsiteY19" fmla="*/ 304 h 429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211544" h="4298274">
                <a:moveTo>
                  <a:pt x="326131" y="304"/>
                </a:moveTo>
                <a:cubicBezTo>
                  <a:pt x="408284" y="-924"/>
                  <a:pt x="502939" y="1309"/>
                  <a:pt x="610095" y="12024"/>
                </a:cubicBezTo>
                <a:cubicBezTo>
                  <a:pt x="895845" y="40599"/>
                  <a:pt x="1422895" y="110449"/>
                  <a:pt x="1734045" y="183474"/>
                </a:cubicBezTo>
                <a:cubicBezTo>
                  <a:pt x="2045195" y="256499"/>
                  <a:pt x="2264270" y="351749"/>
                  <a:pt x="2476995" y="450174"/>
                </a:cubicBezTo>
                <a:cubicBezTo>
                  <a:pt x="2689720" y="548599"/>
                  <a:pt x="2829420" y="662899"/>
                  <a:pt x="3010395" y="774024"/>
                </a:cubicBezTo>
                <a:cubicBezTo>
                  <a:pt x="3191370" y="885149"/>
                  <a:pt x="3308845" y="1043899"/>
                  <a:pt x="3562845" y="1116924"/>
                </a:cubicBezTo>
                <a:cubicBezTo>
                  <a:pt x="3816845" y="1189949"/>
                  <a:pt x="4137520" y="1193124"/>
                  <a:pt x="4534395" y="1212174"/>
                </a:cubicBezTo>
                <a:cubicBezTo>
                  <a:pt x="4931270" y="1231224"/>
                  <a:pt x="5588495" y="1167724"/>
                  <a:pt x="5944095" y="1231224"/>
                </a:cubicBezTo>
                <a:cubicBezTo>
                  <a:pt x="6299695" y="1294724"/>
                  <a:pt x="6391770" y="1475699"/>
                  <a:pt x="6667995" y="1593174"/>
                </a:cubicBezTo>
                <a:cubicBezTo>
                  <a:pt x="6944220" y="1710649"/>
                  <a:pt x="7191870" y="1866224"/>
                  <a:pt x="7601445" y="1936074"/>
                </a:cubicBezTo>
                <a:cubicBezTo>
                  <a:pt x="8011020" y="2005924"/>
                  <a:pt x="8503145" y="1904324"/>
                  <a:pt x="9125445" y="2012274"/>
                </a:cubicBezTo>
                <a:cubicBezTo>
                  <a:pt x="9747745" y="2120224"/>
                  <a:pt x="11049495" y="2539324"/>
                  <a:pt x="11335245" y="2583774"/>
                </a:cubicBezTo>
                <a:lnTo>
                  <a:pt x="12192495" y="2717124"/>
                </a:lnTo>
                <a:lnTo>
                  <a:pt x="12211544" y="2717124"/>
                </a:lnTo>
                <a:lnTo>
                  <a:pt x="12211544" y="3771252"/>
                </a:lnTo>
                <a:lnTo>
                  <a:pt x="12192495" y="4298274"/>
                </a:lnTo>
                <a:lnTo>
                  <a:pt x="0" y="4298274"/>
                </a:lnTo>
                <a:lnTo>
                  <a:pt x="0" y="5509"/>
                </a:lnTo>
                <a:lnTo>
                  <a:pt x="19545" y="12024"/>
                </a:lnTo>
                <a:cubicBezTo>
                  <a:pt x="87014" y="14009"/>
                  <a:pt x="189209" y="2350"/>
                  <a:pt x="326131" y="304"/>
                </a:cubicBez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 114">
            <a:extLst>
              <a:ext uri="{FF2B5EF4-FFF2-40B4-BE49-F238E27FC236}">
                <a16:creationId xmlns:a16="http://schemas.microsoft.com/office/drawing/2014/main" xmlns="" id="{70D7333A-BDE4-4086-A66F-27283CD52FDD}"/>
              </a:ext>
            </a:extLst>
          </p:cNvPr>
          <p:cNvSpPr/>
          <p:nvPr/>
        </p:nvSpPr>
        <p:spPr>
          <a:xfrm>
            <a:off x="-19544" y="4524921"/>
            <a:ext cx="12217819" cy="2314028"/>
          </a:xfrm>
          <a:custGeom>
            <a:avLst/>
            <a:gdLst>
              <a:gd name="connsiteX0" fmla="*/ 0 w 12217819"/>
              <a:gd name="connsiteY0" fmla="*/ 0 h 3867150"/>
              <a:gd name="connsiteX1" fmla="*/ 629145 w 12217819"/>
              <a:gd name="connsiteY1" fmla="*/ 0 h 3867150"/>
              <a:gd name="connsiteX2" fmla="*/ 1886445 w 12217819"/>
              <a:gd name="connsiteY2" fmla="*/ 209550 h 3867150"/>
              <a:gd name="connsiteX3" fmla="*/ 2457945 w 12217819"/>
              <a:gd name="connsiteY3" fmla="*/ 476250 h 3867150"/>
              <a:gd name="connsiteX4" fmla="*/ 3562845 w 12217819"/>
              <a:gd name="connsiteY4" fmla="*/ 1333500 h 3867150"/>
              <a:gd name="connsiteX5" fmla="*/ 4020045 w 12217819"/>
              <a:gd name="connsiteY5" fmla="*/ 1428750 h 3867150"/>
              <a:gd name="connsiteX6" fmla="*/ 5486895 w 12217819"/>
              <a:gd name="connsiteY6" fmla="*/ 1428750 h 3867150"/>
              <a:gd name="connsiteX7" fmla="*/ 6458445 w 12217819"/>
              <a:gd name="connsiteY7" fmla="*/ 1562100 h 3867150"/>
              <a:gd name="connsiteX8" fmla="*/ 7544295 w 12217819"/>
              <a:gd name="connsiteY8" fmla="*/ 2266950 h 3867150"/>
              <a:gd name="connsiteX9" fmla="*/ 8877795 w 12217819"/>
              <a:gd name="connsiteY9" fmla="*/ 2400300 h 3867150"/>
              <a:gd name="connsiteX10" fmla="*/ 9982695 w 12217819"/>
              <a:gd name="connsiteY10" fmla="*/ 2628900 h 3867150"/>
              <a:gd name="connsiteX11" fmla="*/ 11373345 w 12217819"/>
              <a:gd name="connsiteY11" fmla="*/ 2971800 h 3867150"/>
              <a:gd name="connsiteX12" fmla="*/ 11849595 w 12217819"/>
              <a:gd name="connsiteY12" fmla="*/ 3143250 h 3867150"/>
              <a:gd name="connsiteX13" fmla="*/ 12200681 w 12217819"/>
              <a:gd name="connsiteY13" fmla="*/ 3165649 h 3867150"/>
              <a:gd name="connsiteX14" fmla="*/ 12217819 w 12217819"/>
              <a:gd name="connsiteY14" fmla="*/ 3185559 h 3867150"/>
              <a:gd name="connsiteX15" fmla="*/ 12211544 w 12217819"/>
              <a:gd name="connsiteY15" fmla="*/ 3359178 h 3867150"/>
              <a:gd name="connsiteX16" fmla="*/ 12211544 w 12217819"/>
              <a:gd name="connsiteY16" fmla="*/ 3867150 h 3867150"/>
              <a:gd name="connsiteX17" fmla="*/ 0 w 12217819"/>
              <a:gd name="connsiteY17" fmla="*/ 3867150 h 3867150"/>
              <a:gd name="connsiteX18" fmla="*/ 0 w 12217819"/>
              <a:gd name="connsiteY18" fmla="*/ 0 h 386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217819" h="3867150">
                <a:moveTo>
                  <a:pt x="0" y="0"/>
                </a:moveTo>
                <a:lnTo>
                  <a:pt x="629145" y="0"/>
                </a:lnTo>
                <a:cubicBezTo>
                  <a:pt x="959345" y="34925"/>
                  <a:pt x="1581645" y="130175"/>
                  <a:pt x="1886445" y="209550"/>
                </a:cubicBezTo>
                <a:cubicBezTo>
                  <a:pt x="2191245" y="288925"/>
                  <a:pt x="2089645" y="190500"/>
                  <a:pt x="2457945" y="476250"/>
                </a:cubicBezTo>
                <a:lnTo>
                  <a:pt x="3562845" y="1333500"/>
                </a:lnTo>
                <a:cubicBezTo>
                  <a:pt x="3823195" y="1492250"/>
                  <a:pt x="3531095" y="1428750"/>
                  <a:pt x="4020045" y="1428750"/>
                </a:cubicBezTo>
                <a:lnTo>
                  <a:pt x="5486895" y="1428750"/>
                </a:lnTo>
                <a:cubicBezTo>
                  <a:pt x="5893295" y="1450975"/>
                  <a:pt x="6096495" y="1327150"/>
                  <a:pt x="6458445" y="1562100"/>
                </a:cubicBezTo>
                <a:lnTo>
                  <a:pt x="7544295" y="2266950"/>
                </a:lnTo>
                <a:cubicBezTo>
                  <a:pt x="7947520" y="2406650"/>
                  <a:pt x="8509495" y="2324100"/>
                  <a:pt x="8877795" y="2400300"/>
                </a:cubicBezTo>
                <a:lnTo>
                  <a:pt x="9982695" y="2628900"/>
                </a:lnTo>
                <a:cubicBezTo>
                  <a:pt x="10398620" y="2724150"/>
                  <a:pt x="11214595" y="2914650"/>
                  <a:pt x="11373345" y="2971800"/>
                </a:cubicBezTo>
                <a:lnTo>
                  <a:pt x="11849595" y="3143250"/>
                </a:lnTo>
                <a:cubicBezTo>
                  <a:pt x="11988501" y="3193256"/>
                  <a:pt x="12122546" y="3107135"/>
                  <a:pt x="12200681" y="3165649"/>
                </a:cubicBezTo>
                <a:lnTo>
                  <a:pt x="12217819" y="3185559"/>
                </a:lnTo>
                <a:lnTo>
                  <a:pt x="12211544" y="3359178"/>
                </a:lnTo>
                <a:lnTo>
                  <a:pt x="12211544" y="3867150"/>
                </a:lnTo>
                <a:lnTo>
                  <a:pt x="0" y="3867150"/>
                </a:lnTo>
                <a:lnTo>
                  <a:pt x="0" y="0"/>
                </a:lnTo>
                <a:close/>
              </a:path>
            </a:pathLst>
          </a:custGeom>
          <a:solidFill>
            <a:srgbClr val="4EC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 124">
            <a:extLst>
              <a:ext uri="{FF2B5EF4-FFF2-40B4-BE49-F238E27FC236}">
                <a16:creationId xmlns:a16="http://schemas.microsoft.com/office/drawing/2014/main" xmlns="" id="{5073C9FE-CC8C-409E-B72F-284A9186E83C}"/>
              </a:ext>
            </a:extLst>
          </p:cNvPr>
          <p:cNvSpPr/>
          <p:nvPr/>
        </p:nvSpPr>
        <p:spPr>
          <a:xfrm>
            <a:off x="-19544" y="5129701"/>
            <a:ext cx="12230595" cy="1728271"/>
          </a:xfrm>
          <a:custGeom>
            <a:avLst/>
            <a:gdLst>
              <a:gd name="connsiteX0" fmla="*/ 0 w 12230595"/>
              <a:gd name="connsiteY0" fmla="*/ 0 h 3336793"/>
              <a:gd name="connsiteX1" fmla="*/ 38595 w 12230595"/>
              <a:gd name="connsiteY1" fmla="*/ 0 h 3336793"/>
              <a:gd name="connsiteX2" fmla="*/ 1276845 w 12230595"/>
              <a:gd name="connsiteY2" fmla="*/ 72148 h 3336793"/>
              <a:gd name="connsiteX3" fmla="*/ 2000745 w 12230595"/>
              <a:gd name="connsiteY3" fmla="*/ 234479 h 3336793"/>
              <a:gd name="connsiteX4" fmla="*/ 2762745 w 12230595"/>
              <a:gd name="connsiteY4" fmla="*/ 775586 h 3336793"/>
              <a:gd name="connsiteX5" fmla="*/ 3829545 w 12230595"/>
              <a:gd name="connsiteY5" fmla="*/ 1370802 h 3336793"/>
              <a:gd name="connsiteX6" fmla="*/ 4401045 w 12230595"/>
              <a:gd name="connsiteY6" fmla="*/ 1406876 h 3336793"/>
              <a:gd name="connsiteX7" fmla="*/ 5524995 w 12230595"/>
              <a:gd name="connsiteY7" fmla="*/ 1406876 h 3336793"/>
              <a:gd name="connsiteX8" fmla="*/ 6572745 w 12230595"/>
              <a:gd name="connsiteY8" fmla="*/ 1659392 h 3336793"/>
              <a:gd name="connsiteX9" fmla="*/ 7220445 w 12230595"/>
              <a:gd name="connsiteY9" fmla="*/ 2128351 h 3336793"/>
              <a:gd name="connsiteX10" fmla="*/ 7868145 w 12230595"/>
              <a:gd name="connsiteY10" fmla="*/ 2218535 h 3336793"/>
              <a:gd name="connsiteX11" fmla="*/ 8611095 w 12230595"/>
              <a:gd name="connsiteY11" fmla="*/ 2326756 h 3336793"/>
              <a:gd name="connsiteX12" fmla="*/ 9582645 w 12230595"/>
              <a:gd name="connsiteY12" fmla="*/ 2326756 h 3336793"/>
              <a:gd name="connsiteX13" fmla="*/ 10401795 w 12230595"/>
              <a:gd name="connsiteY13" fmla="*/ 2471051 h 3336793"/>
              <a:gd name="connsiteX14" fmla="*/ 11259045 w 12230595"/>
              <a:gd name="connsiteY14" fmla="*/ 2849826 h 3336793"/>
              <a:gd name="connsiteX15" fmla="*/ 11887695 w 12230595"/>
              <a:gd name="connsiteY15" fmla="*/ 3066268 h 3336793"/>
              <a:gd name="connsiteX16" fmla="*/ 12230595 w 12230595"/>
              <a:gd name="connsiteY16" fmla="*/ 3066268 h 3336793"/>
              <a:gd name="connsiteX17" fmla="*/ 12230595 w 12230595"/>
              <a:gd name="connsiteY17" fmla="*/ 3317771 h 3336793"/>
              <a:gd name="connsiteX18" fmla="*/ 12211544 w 12230595"/>
              <a:gd name="connsiteY18" fmla="*/ 3317771 h 3336793"/>
              <a:gd name="connsiteX19" fmla="*/ 12211544 w 12230595"/>
              <a:gd name="connsiteY19" fmla="*/ 3336793 h 3336793"/>
              <a:gd name="connsiteX20" fmla="*/ 0 w 12230595"/>
              <a:gd name="connsiteY20" fmla="*/ 3318867 h 3336793"/>
              <a:gd name="connsiteX21" fmla="*/ 0 w 12230595"/>
              <a:gd name="connsiteY21" fmla="*/ 0 h 333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230595" h="3336793">
                <a:moveTo>
                  <a:pt x="0" y="0"/>
                </a:moveTo>
                <a:lnTo>
                  <a:pt x="38595" y="0"/>
                </a:lnTo>
                <a:cubicBezTo>
                  <a:pt x="257670" y="12025"/>
                  <a:pt x="949820" y="33068"/>
                  <a:pt x="1276845" y="72148"/>
                </a:cubicBezTo>
                <a:cubicBezTo>
                  <a:pt x="1603870" y="111227"/>
                  <a:pt x="1746745" y="54111"/>
                  <a:pt x="2000745" y="234479"/>
                </a:cubicBezTo>
                <a:lnTo>
                  <a:pt x="2762745" y="775586"/>
                </a:lnTo>
                <a:cubicBezTo>
                  <a:pt x="3067545" y="964973"/>
                  <a:pt x="3639045" y="1358778"/>
                  <a:pt x="3829545" y="1370802"/>
                </a:cubicBezTo>
                <a:lnTo>
                  <a:pt x="4401045" y="1406876"/>
                </a:lnTo>
                <a:cubicBezTo>
                  <a:pt x="4683620" y="1412888"/>
                  <a:pt x="5175745" y="1322704"/>
                  <a:pt x="5524995" y="1406876"/>
                </a:cubicBezTo>
                <a:lnTo>
                  <a:pt x="6572745" y="1659392"/>
                </a:lnTo>
                <a:cubicBezTo>
                  <a:pt x="6855320" y="1779638"/>
                  <a:pt x="7004545" y="2098289"/>
                  <a:pt x="7220445" y="2128351"/>
                </a:cubicBezTo>
                <a:lnTo>
                  <a:pt x="7868145" y="2218535"/>
                </a:lnTo>
                <a:cubicBezTo>
                  <a:pt x="8099920" y="2251603"/>
                  <a:pt x="8287245" y="2326756"/>
                  <a:pt x="8611095" y="2326756"/>
                </a:cubicBezTo>
                <a:lnTo>
                  <a:pt x="9582645" y="2326756"/>
                </a:lnTo>
                <a:cubicBezTo>
                  <a:pt x="9881095" y="2350806"/>
                  <a:pt x="10116045" y="2344793"/>
                  <a:pt x="10401795" y="2471051"/>
                </a:cubicBezTo>
                <a:lnTo>
                  <a:pt x="11259045" y="2849826"/>
                </a:lnTo>
                <a:cubicBezTo>
                  <a:pt x="11506695" y="2949028"/>
                  <a:pt x="11773395" y="3066268"/>
                  <a:pt x="11887695" y="3066268"/>
                </a:cubicBezTo>
                <a:lnTo>
                  <a:pt x="12230595" y="3066268"/>
                </a:lnTo>
                <a:lnTo>
                  <a:pt x="12230595" y="3317771"/>
                </a:lnTo>
                <a:lnTo>
                  <a:pt x="12211544" y="3317771"/>
                </a:lnTo>
                <a:lnTo>
                  <a:pt x="12211544" y="3336793"/>
                </a:lnTo>
                <a:lnTo>
                  <a:pt x="0" y="3318867"/>
                </a:lnTo>
                <a:lnTo>
                  <a:pt x="0" y="0"/>
                </a:ln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任意多边形 13">
            <a:extLst>
              <a:ext uri="{FF2B5EF4-FFF2-40B4-BE49-F238E27FC236}">
                <a16:creationId xmlns:a16="http://schemas.microsoft.com/office/drawing/2014/main" xmlns="" id="{0621F09B-8709-4420-872B-739E57AF5868}"/>
              </a:ext>
            </a:extLst>
          </p:cNvPr>
          <p:cNvSpPr/>
          <p:nvPr/>
        </p:nvSpPr>
        <p:spPr>
          <a:xfrm>
            <a:off x="6153150" y="6362700"/>
            <a:ext cx="6000750" cy="495300"/>
          </a:xfrm>
          <a:custGeom>
            <a:avLst/>
            <a:gdLst>
              <a:gd name="connsiteX0" fmla="*/ 0 w 6000750"/>
              <a:gd name="connsiteY0" fmla="*/ 438150 h 457200"/>
              <a:gd name="connsiteX1" fmla="*/ 723900 w 6000750"/>
              <a:gd name="connsiteY1" fmla="*/ 266700 h 457200"/>
              <a:gd name="connsiteX2" fmla="*/ 1333500 w 6000750"/>
              <a:gd name="connsiteY2" fmla="*/ 266700 h 457200"/>
              <a:gd name="connsiteX3" fmla="*/ 1924050 w 6000750"/>
              <a:gd name="connsiteY3" fmla="*/ 228600 h 457200"/>
              <a:gd name="connsiteX4" fmla="*/ 2400300 w 6000750"/>
              <a:gd name="connsiteY4" fmla="*/ 76200 h 457200"/>
              <a:gd name="connsiteX5" fmla="*/ 2724150 w 6000750"/>
              <a:gd name="connsiteY5" fmla="*/ 0 h 457200"/>
              <a:gd name="connsiteX6" fmla="*/ 3657600 w 6000750"/>
              <a:gd name="connsiteY6" fmla="*/ 0 h 457200"/>
              <a:gd name="connsiteX7" fmla="*/ 4057650 w 6000750"/>
              <a:gd name="connsiteY7" fmla="*/ 114300 h 457200"/>
              <a:gd name="connsiteX8" fmla="*/ 4667250 w 6000750"/>
              <a:gd name="connsiteY8" fmla="*/ 76200 h 457200"/>
              <a:gd name="connsiteX9" fmla="*/ 5143500 w 6000750"/>
              <a:gd name="connsiteY9" fmla="*/ 57150 h 457200"/>
              <a:gd name="connsiteX10" fmla="*/ 5467350 w 6000750"/>
              <a:gd name="connsiteY10" fmla="*/ 38100 h 457200"/>
              <a:gd name="connsiteX11" fmla="*/ 5848350 w 6000750"/>
              <a:gd name="connsiteY11" fmla="*/ 400050 h 457200"/>
              <a:gd name="connsiteX12" fmla="*/ 6000750 w 6000750"/>
              <a:gd name="connsiteY12" fmla="*/ 457200 h 457200"/>
              <a:gd name="connsiteX13" fmla="*/ 152400 w 6000750"/>
              <a:gd name="connsiteY13" fmla="*/ 419100 h 457200"/>
              <a:gd name="connsiteX14" fmla="*/ 0 w 6000750"/>
              <a:gd name="connsiteY14" fmla="*/ 43815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000750" h="457200">
                <a:moveTo>
                  <a:pt x="0" y="438150"/>
                </a:moveTo>
                <a:lnTo>
                  <a:pt x="723900" y="266700"/>
                </a:lnTo>
                <a:lnTo>
                  <a:pt x="1333500" y="266700"/>
                </a:lnTo>
                <a:lnTo>
                  <a:pt x="1924050" y="228600"/>
                </a:lnTo>
                <a:lnTo>
                  <a:pt x="2400300" y="76200"/>
                </a:lnTo>
                <a:lnTo>
                  <a:pt x="2724150" y="0"/>
                </a:lnTo>
                <a:lnTo>
                  <a:pt x="3657600" y="0"/>
                </a:lnTo>
                <a:lnTo>
                  <a:pt x="4057650" y="114300"/>
                </a:lnTo>
                <a:lnTo>
                  <a:pt x="4667250" y="76200"/>
                </a:lnTo>
                <a:lnTo>
                  <a:pt x="5143500" y="57150"/>
                </a:lnTo>
                <a:lnTo>
                  <a:pt x="5467350" y="38100"/>
                </a:lnTo>
                <a:lnTo>
                  <a:pt x="5848350" y="400050"/>
                </a:lnTo>
                <a:lnTo>
                  <a:pt x="6000750" y="457200"/>
                </a:lnTo>
                <a:lnTo>
                  <a:pt x="152400" y="419100"/>
                </a:lnTo>
                <a:lnTo>
                  <a:pt x="0" y="438150"/>
                </a:lnTo>
                <a:close/>
              </a:path>
            </a:pathLst>
          </a:custGeom>
          <a:solidFill>
            <a:srgbClr val="4EC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4">
            <a:extLst>
              <a:ext uri="{FF2B5EF4-FFF2-40B4-BE49-F238E27FC236}">
                <a16:creationId xmlns:a16="http://schemas.microsoft.com/office/drawing/2014/main" xmlns="" id="{5EE7AA65-3497-4BD5-A2C5-ACBBCFDDCFFD}"/>
              </a:ext>
            </a:extLst>
          </p:cNvPr>
          <p:cNvSpPr/>
          <p:nvPr/>
        </p:nvSpPr>
        <p:spPr>
          <a:xfrm>
            <a:off x="7231380" y="6560820"/>
            <a:ext cx="4777740" cy="297180"/>
          </a:xfrm>
          <a:custGeom>
            <a:avLst/>
            <a:gdLst>
              <a:gd name="connsiteX0" fmla="*/ 0 w 4777740"/>
              <a:gd name="connsiteY0" fmla="*/ 281940 h 297180"/>
              <a:gd name="connsiteX1" fmla="*/ 533400 w 4777740"/>
              <a:gd name="connsiteY1" fmla="*/ 182880 h 297180"/>
              <a:gd name="connsiteX2" fmla="*/ 960120 w 4777740"/>
              <a:gd name="connsiteY2" fmla="*/ 175260 h 297180"/>
              <a:gd name="connsiteX3" fmla="*/ 1463040 w 4777740"/>
              <a:gd name="connsiteY3" fmla="*/ 137160 h 297180"/>
              <a:gd name="connsiteX4" fmla="*/ 1821180 w 4777740"/>
              <a:gd name="connsiteY4" fmla="*/ 99060 h 297180"/>
              <a:gd name="connsiteX5" fmla="*/ 1905000 w 4777740"/>
              <a:gd name="connsiteY5" fmla="*/ 45720 h 297180"/>
              <a:gd name="connsiteX6" fmla="*/ 2514600 w 4777740"/>
              <a:gd name="connsiteY6" fmla="*/ 0 h 297180"/>
              <a:gd name="connsiteX7" fmla="*/ 2979420 w 4777740"/>
              <a:gd name="connsiteY7" fmla="*/ 53340 h 297180"/>
              <a:gd name="connsiteX8" fmla="*/ 3436620 w 4777740"/>
              <a:gd name="connsiteY8" fmla="*/ 99060 h 297180"/>
              <a:gd name="connsiteX9" fmla="*/ 3733800 w 4777740"/>
              <a:gd name="connsiteY9" fmla="*/ 53340 h 297180"/>
              <a:gd name="connsiteX10" fmla="*/ 4137660 w 4777740"/>
              <a:gd name="connsiteY10" fmla="*/ 15240 h 297180"/>
              <a:gd name="connsiteX11" fmla="*/ 4427220 w 4777740"/>
              <a:gd name="connsiteY11" fmla="*/ 76200 h 297180"/>
              <a:gd name="connsiteX12" fmla="*/ 4732020 w 4777740"/>
              <a:gd name="connsiteY12" fmla="*/ 190500 h 297180"/>
              <a:gd name="connsiteX13" fmla="*/ 4777740 w 4777740"/>
              <a:gd name="connsiteY13" fmla="*/ 297180 h 297180"/>
              <a:gd name="connsiteX14" fmla="*/ 0 w 4777740"/>
              <a:gd name="connsiteY14" fmla="*/ 281940 h 297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777740" h="297180">
                <a:moveTo>
                  <a:pt x="0" y="281940"/>
                </a:moveTo>
                <a:lnTo>
                  <a:pt x="533400" y="182880"/>
                </a:lnTo>
                <a:lnTo>
                  <a:pt x="960120" y="175260"/>
                </a:lnTo>
                <a:lnTo>
                  <a:pt x="1463040" y="137160"/>
                </a:lnTo>
                <a:lnTo>
                  <a:pt x="1821180" y="99060"/>
                </a:lnTo>
                <a:lnTo>
                  <a:pt x="1905000" y="45720"/>
                </a:lnTo>
                <a:lnTo>
                  <a:pt x="2514600" y="0"/>
                </a:lnTo>
                <a:lnTo>
                  <a:pt x="2979420" y="53340"/>
                </a:lnTo>
                <a:lnTo>
                  <a:pt x="3436620" y="99060"/>
                </a:lnTo>
                <a:lnTo>
                  <a:pt x="3733800" y="53340"/>
                </a:lnTo>
                <a:lnTo>
                  <a:pt x="4137660" y="15240"/>
                </a:lnTo>
                <a:lnTo>
                  <a:pt x="4427220" y="76200"/>
                </a:lnTo>
                <a:lnTo>
                  <a:pt x="4732020" y="190500"/>
                </a:lnTo>
                <a:lnTo>
                  <a:pt x="4777740" y="297180"/>
                </a:lnTo>
                <a:lnTo>
                  <a:pt x="0" y="281940"/>
                </a:ln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013396" y="6485586"/>
            <a:ext cx="4670604" cy="343391"/>
            <a:chOff x="7013396" y="6485586"/>
            <a:chExt cx="4670604" cy="343391"/>
          </a:xfrm>
        </p:grpSpPr>
        <p:sp>
          <p:nvSpPr>
            <p:cNvPr id="48" name="椭圆 47">
              <a:extLst>
                <a:ext uri="{FF2B5EF4-FFF2-40B4-BE49-F238E27FC236}">
                  <a16:creationId xmlns:a16="http://schemas.microsoft.com/office/drawing/2014/main" xmlns="" id="{36D1DFFC-2A77-438D-B68C-6675E8CD8DCF}"/>
                </a:ext>
              </a:extLst>
            </p:cNvPr>
            <p:cNvSpPr/>
            <p:nvPr/>
          </p:nvSpPr>
          <p:spPr>
            <a:xfrm flipH="1">
              <a:off x="7679333" y="6779895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>
              <a:extLst>
                <a:ext uri="{FF2B5EF4-FFF2-40B4-BE49-F238E27FC236}">
                  <a16:creationId xmlns:a16="http://schemas.microsoft.com/office/drawing/2014/main" xmlns="" id="{15D67241-FE28-493C-83EF-7DBA604CDDF4}"/>
                </a:ext>
              </a:extLst>
            </p:cNvPr>
            <p:cNvSpPr/>
            <p:nvPr/>
          </p:nvSpPr>
          <p:spPr>
            <a:xfrm flipH="1">
              <a:off x="10861497" y="6783257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>
              <a:extLst>
                <a:ext uri="{FF2B5EF4-FFF2-40B4-BE49-F238E27FC236}">
                  <a16:creationId xmlns:a16="http://schemas.microsoft.com/office/drawing/2014/main" xmlns="" id="{49EA5DF5-CE68-408E-AD72-9E8797B1E664}"/>
                </a:ext>
              </a:extLst>
            </p:cNvPr>
            <p:cNvSpPr/>
            <p:nvPr/>
          </p:nvSpPr>
          <p:spPr>
            <a:xfrm flipH="1">
              <a:off x="10518597" y="6668957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>
              <a:extLst>
                <a:ext uri="{FF2B5EF4-FFF2-40B4-BE49-F238E27FC236}">
                  <a16:creationId xmlns:a16="http://schemas.microsoft.com/office/drawing/2014/main" xmlns="" id="{E1CEB8BD-D81E-404B-8ECF-4C87324A33DE}"/>
                </a:ext>
              </a:extLst>
            </p:cNvPr>
            <p:cNvSpPr/>
            <p:nvPr/>
          </p:nvSpPr>
          <p:spPr>
            <a:xfrm flipH="1">
              <a:off x="9504680" y="67741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>
              <a:extLst>
                <a:ext uri="{FF2B5EF4-FFF2-40B4-BE49-F238E27FC236}">
                  <a16:creationId xmlns:a16="http://schemas.microsoft.com/office/drawing/2014/main" xmlns="" id="{28E9EFE7-D2A6-4392-8BA2-7EF3B7F0999B}"/>
                </a:ext>
              </a:extLst>
            </p:cNvPr>
            <p:cNvSpPr/>
            <p:nvPr/>
          </p:nvSpPr>
          <p:spPr>
            <a:xfrm flipH="1">
              <a:off x="8729980" y="6748780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>
              <a:extLst>
                <a:ext uri="{FF2B5EF4-FFF2-40B4-BE49-F238E27FC236}">
                  <a16:creationId xmlns:a16="http://schemas.microsoft.com/office/drawing/2014/main" xmlns="" id="{3CBC0942-B8F6-4589-A199-BF0E31DC931E}"/>
                </a:ext>
              </a:extLst>
            </p:cNvPr>
            <p:cNvSpPr/>
            <p:nvPr/>
          </p:nvSpPr>
          <p:spPr>
            <a:xfrm flipH="1">
              <a:off x="11638280" y="6697980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>
              <a:extLst>
                <a:ext uri="{FF2B5EF4-FFF2-40B4-BE49-F238E27FC236}">
                  <a16:creationId xmlns:a16="http://schemas.microsoft.com/office/drawing/2014/main" xmlns="" id="{10A9978E-F4F8-4A50-95D7-469729C0D567}"/>
                </a:ext>
              </a:extLst>
            </p:cNvPr>
            <p:cNvSpPr/>
            <p:nvPr/>
          </p:nvSpPr>
          <p:spPr>
            <a:xfrm flipH="1">
              <a:off x="9698156" y="6485586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>
              <a:extLst>
                <a:ext uri="{FF2B5EF4-FFF2-40B4-BE49-F238E27FC236}">
                  <a16:creationId xmlns:a16="http://schemas.microsoft.com/office/drawing/2014/main" xmlns="" id="{7BC15004-26A1-421C-AA29-9D2C582C854B}"/>
                </a:ext>
              </a:extLst>
            </p:cNvPr>
            <p:cNvSpPr/>
            <p:nvPr/>
          </p:nvSpPr>
          <p:spPr>
            <a:xfrm flipH="1">
              <a:off x="8196580" y="66471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>
              <a:extLst>
                <a:ext uri="{FF2B5EF4-FFF2-40B4-BE49-F238E27FC236}">
                  <a16:creationId xmlns:a16="http://schemas.microsoft.com/office/drawing/2014/main" xmlns="" id="{6D60F697-1464-4357-BB86-DE62177885B2}"/>
                </a:ext>
              </a:extLst>
            </p:cNvPr>
            <p:cNvSpPr/>
            <p:nvPr/>
          </p:nvSpPr>
          <p:spPr>
            <a:xfrm flipH="1">
              <a:off x="11142980" y="66598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>
              <a:extLst>
                <a:ext uri="{FF2B5EF4-FFF2-40B4-BE49-F238E27FC236}">
                  <a16:creationId xmlns:a16="http://schemas.microsoft.com/office/drawing/2014/main" xmlns="" id="{C9563616-6581-4DA4-A672-734CED2664AE}"/>
                </a:ext>
              </a:extLst>
            </p:cNvPr>
            <p:cNvSpPr/>
            <p:nvPr/>
          </p:nvSpPr>
          <p:spPr>
            <a:xfrm flipH="1">
              <a:off x="9720064" y="6591567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>
              <a:extLst>
                <a:ext uri="{FF2B5EF4-FFF2-40B4-BE49-F238E27FC236}">
                  <a16:creationId xmlns:a16="http://schemas.microsoft.com/office/drawing/2014/main" xmlns="" id="{6223D6A4-6FCF-4BAC-B3E9-E12DFE6AFBBB}"/>
                </a:ext>
              </a:extLst>
            </p:cNvPr>
            <p:cNvSpPr/>
            <p:nvPr/>
          </p:nvSpPr>
          <p:spPr>
            <a:xfrm flipH="1">
              <a:off x="7400746" y="6695514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>
              <a:extLst>
                <a:ext uri="{FF2B5EF4-FFF2-40B4-BE49-F238E27FC236}">
                  <a16:creationId xmlns:a16="http://schemas.microsoft.com/office/drawing/2014/main" xmlns="" id="{7BBA1459-45E3-4F31-8015-902A95084AFE}"/>
                </a:ext>
              </a:extLst>
            </p:cNvPr>
            <p:cNvSpPr/>
            <p:nvPr/>
          </p:nvSpPr>
          <p:spPr>
            <a:xfrm flipH="1">
              <a:off x="9353093" y="66389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>
              <a:extLst>
                <a:ext uri="{FF2B5EF4-FFF2-40B4-BE49-F238E27FC236}">
                  <a16:creationId xmlns:a16="http://schemas.microsoft.com/office/drawing/2014/main" xmlns="" id="{E3ED46B3-98BF-454A-956D-C7012BB20072}"/>
                </a:ext>
              </a:extLst>
            </p:cNvPr>
            <p:cNvSpPr/>
            <p:nvPr/>
          </p:nvSpPr>
          <p:spPr>
            <a:xfrm flipH="1">
              <a:off x="10063937" y="6763011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1" name="椭圆 60">
              <a:extLst>
                <a:ext uri="{FF2B5EF4-FFF2-40B4-BE49-F238E27FC236}">
                  <a16:creationId xmlns:a16="http://schemas.microsoft.com/office/drawing/2014/main" xmlns="" id="{79AB03A6-62C9-4F03-9E88-D5B0FB4BD33D}"/>
                </a:ext>
              </a:extLst>
            </p:cNvPr>
            <p:cNvSpPr/>
            <p:nvPr/>
          </p:nvSpPr>
          <p:spPr>
            <a:xfrm flipH="1">
              <a:off x="10704461" y="657022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>
              <a:extLst>
                <a:ext uri="{FF2B5EF4-FFF2-40B4-BE49-F238E27FC236}">
                  <a16:creationId xmlns:a16="http://schemas.microsoft.com/office/drawing/2014/main" xmlns="" id="{4595418C-9B83-4133-BF7D-D0A6C0279B6E}"/>
                </a:ext>
              </a:extLst>
            </p:cNvPr>
            <p:cNvSpPr/>
            <p:nvPr/>
          </p:nvSpPr>
          <p:spPr>
            <a:xfrm flipH="1">
              <a:off x="9886493" y="65246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>
              <a:extLst>
                <a:ext uri="{FF2B5EF4-FFF2-40B4-BE49-F238E27FC236}">
                  <a16:creationId xmlns:a16="http://schemas.microsoft.com/office/drawing/2014/main" xmlns="" id="{DC7E2FDB-6A34-477D-AD17-DCCA08BEC42E}"/>
                </a:ext>
              </a:extLst>
            </p:cNvPr>
            <p:cNvSpPr/>
            <p:nvPr/>
          </p:nvSpPr>
          <p:spPr>
            <a:xfrm flipH="1">
              <a:off x="8451393" y="666439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>
              <a:extLst>
                <a:ext uri="{FF2B5EF4-FFF2-40B4-BE49-F238E27FC236}">
                  <a16:creationId xmlns:a16="http://schemas.microsoft.com/office/drawing/2014/main" xmlns="" id="{AF0C6E41-7F9F-480B-B730-7462DF681587}"/>
                </a:ext>
              </a:extLst>
            </p:cNvPr>
            <p:cNvSpPr/>
            <p:nvPr/>
          </p:nvSpPr>
          <p:spPr>
            <a:xfrm flipH="1">
              <a:off x="11359693" y="66135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>
              <a:extLst>
                <a:ext uri="{FF2B5EF4-FFF2-40B4-BE49-F238E27FC236}">
                  <a16:creationId xmlns:a16="http://schemas.microsoft.com/office/drawing/2014/main" xmlns="" id="{301E15C4-6427-4D6F-856A-7652E295488A}"/>
                </a:ext>
              </a:extLst>
            </p:cNvPr>
            <p:cNvSpPr/>
            <p:nvPr/>
          </p:nvSpPr>
          <p:spPr>
            <a:xfrm flipH="1">
              <a:off x="9124493" y="65373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>
              <a:extLst>
                <a:ext uri="{FF2B5EF4-FFF2-40B4-BE49-F238E27FC236}">
                  <a16:creationId xmlns:a16="http://schemas.microsoft.com/office/drawing/2014/main" xmlns="" id="{3CB71FC3-7DB3-41CA-AEBB-EC0EAB1F2303}"/>
                </a:ext>
              </a:extLst>
            </p:cNvPr>
            <p:cNvSpPr/>
            <p:nvPr/>
          </p:nvSpPr>
          <p:spPr>
            <a:xfrm flipH="1">
              <a:off x="7013396" y="6720597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>
              <a:extLst>
                <a:ext uri="{FF2B5EF4-FFF2-40B4-BE49-F238E27FC236}">
                  <a16:creationId xmlns:a16="http://schemas.microsoft.com/office/drawing/2014/main" xmlns="" id="{38943757-AD01-4C84-8585-3CE6AFCB868D}"/>
                </a:ext>
              </a:extLst>
            </p:cNvPr>
            <p:cNvSpPr/>
            <p:nvPr/>
          </p:nvSpPr>
          <p:spPr>
            <a:xfrm flipH="1">
              <a:off x="10292893" y="656279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>
              <a:extLst>
                <a:ext uri="{FF2B5EF4-FFF2-40B4-BE49-F238E27FC236}">
                  <a16:creationId xmlns:a16="http://schemas.microsoft.com/office/drawing/2014/main" xmlns="" id="{8DB538B7-58F4-4FB7-87F0-37B1B78D9568}"/>
                </a:ext>
              </a:extLst>
            </p:cNvPr>
            <p:cNvSpPr/>
            <p:nvPr/>
          </p:nvSpPr>
          <p:spPr>
            <a:xfrm flipH="1">
              <a:off x="11029981" y="6526250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>
              <a:extLst>
                <a:ext uri="{FF2B5EF4-FFF2-40B4-BE49-F238E27FC236}">
                  <a16:creationId xmlns:a16="http://schemas.microsoft.com/office/drawing/2014/main" xmlns="" id="{268CF623-B27D-4C14-94E5-465E14917121}"/>
                </a:ext>
              </a:extLst>
            </p:cNvPr>
            <p:cNvSpPr/>
            <p:nvPr/>
          </p:nvSpPr>
          <p:spPr>
            <a:xfrm flipH="1">
              <a:off x="9441477" y="6507186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>
              <a:extLst>
                <a:ext uri="{FF2B5EF4-FFF2-40B4-BE49-F238E27FC236}">
                  <a16:creationId xmlns:a16="http://schemas.microsoft.com/office/drawing/2014/main" xmlns="" id="{808DAAA7-EE99-4BB0-8494-F849B110029F}"/>
                </a:ext>
              </a:extLst>
            </p:cNvPr>
            <p:cNvSpPr/>
            <p:nvPr/>
          </p:nvSpPr>
          <p:spPr>
            <a:xfrm flipH="1">
              <a:off x="9815373" y="6755754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1" name="椭圆 70">
              <a:extLst>
                <a:ext uri="{FF2B5EF4-FFF2-40B4-BE49-F238E27FC236}">
                  <a16:creationId xmlns:a16="http://schemas.microsoft.com/office/drawing/2014/main" xmlns="" id="{1786A9A1-DFFB-4D9A-A7FE-F10969B6D713}"/>
                </a:ext>
              </a:extLst>
            </p:cNvPr>
            <p:cNvSpPr/>
            <p:nvPr/>
          </p:nvSpPr>
          <p:spPr>
            <a:xfrm flipH="1">
              <a:off x="11412448" y="6771645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>
              <a:extLst>
                <a:ext uri="{FF2B5EF4-FFF2-40B4-BE49-F238E27FC236}">
                  <a16:creationId xmlns:a16="http://schemas.microsoft.com/office/drawing/2014/main" xmlns="" id="{6531E36E-2E56-437A-94FF-945826388E25}"/>
                </a:ext>
              </a:extLst>
            </p:cNvPr>
            <p:cNvSpPr/>
            <p:nvPr/>
          </p:nvSpPr>
          <p:spPr>
            <a:xfrm flipH="1">
              <a:off x="11344046" y="6510507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966882" y="2148626"/>
            <a:ext cx="461665" cy="9239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35" name="MH_Entry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 flipH="1">
            <a:off x="6212062" y="-54274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rgbClr val="E7562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09</a:t>
            </a:r>
            <a:endParaRPr lang="zh-CN" altLang="en-US" sz="41300" dirty="0">
              <a:solidFill>
                <a:srgbClr val="E7562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16182" y="2610585"/>
            <a:ext cx="455121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000" dirty="0" smtClean="0">
                <a:latin typeface="华文行楷" pitchFamily="2" charset="-122"/>
                <a:ea typeface="华文行楷" pitchFamily="2" charset="-122"/>
              </a:rPr>
              <a:t>认识几何形体</a:t>
            </a:r>
            <a:endParaRPr lang="zh-CN" altLang="en-US" sz="5000" dirty="0">
              <a:latin typeface="华文行楷" pitchFamily="2" charset="-122"/>
              <a:ea typeface="华文行楷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61273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心形 4"/>
          <p:cNvSpPr/>
          <p:nvPr/>
        </p:nvSpPr>
        <p:spPr>
          <a:xfrm>
            <a:off x="9278470" y="53788"/>
            <a:ext cx="2393577" cy="2178424"/>
          </a:xfrm>
          <a:prstGeom prst="heart">
            <a:avLst/>
          </a:prstGeom>
          <a:solidFill>
            <a:srgbClr val="E9C1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86364" y="798838"/>
            <a:ext cx="157778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 dirty="0"/>
              <a:t>基本</a:t>
            </a:r>
            <a:r>
              <a:rPr lang="zh-CN" altLang="en-US" sz="2500" dirty="0" smtClean="0"/>
              <a:t>知识</a:t>
            </a:r>
            <a:endParaRPr lang="zh-CN" altLang="en-US" sz="2500" dirty="0"/>
          </a:p>
        </p:txBody>
      </p:sp>
      <p:sp>
        <p:nvSpPr>
          <p:cNvPr id="6" name="矩形 5"/>
          <p:cNvSpPr/>
          <p:nvPr/>
        </p:nvSpPr>
        <p:spPr>
          <a:xfrm>
            <a:off x="735105" y="1275892"/>
            <a:ext cx="3646395" cy="430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一</a:t>
            </a:r>
            <a:r>
              <a:rPr lang="zh-CN" altLang="en-US" sz="2200" dirty="0" smtClean="0"/>
              <a:t>、认识几何形体活动概述</a:t>
            </a:r>
            <a:endParaRPr lang="zh-CN" altLang="en-US" sz="2200" dirty="0"/>
          </a:p>
        </p:txBody>
      </p:sp>
      <p:sp>
        <p:nvSpPr>
          <p:cNvPr id="9" name="矩形 8"/>
          <p:cNvSpPr/>
          <p:nvPr/>
        </p:nvSpPr>
        <p:spPr>
          <a:xfrm>
            <a:off x="1085102" y="2032157"/>
            <a:ext cx="2946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/>
              <a:t>（一）什么是几何形体？</a:t>
            </a:r>
            <a:r>
              <a:rPr lang="zh-CN" altLang="en-US" sz="2000" dirty="0"/>
              <a:t> </a:t>
            </a:r>
          </a:p>
        </p:txBody>
      </p:sp>
      <p:sp>
        <p:nvSpPr>
          <p:cNvPr id="10" name="矩形 9"/>
          <p:cNvSpPr/>
          <p:nvPr/>
        </p:nvSpPr>
        <p:spPr>
          <a:xfrm>
            <a:off x="735105" y="2613086"/>
            <a:ext cx="10668000" cy="2935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dirty="0"/>
              <a:t>几何形体是对客观物体形状的抽象和概括，是人们确定物体形状的标准形式，具有</a:t>
            </a:r>
            <a:r>
              <a:rPr lang="zh-CN" altLang="en-US" dirty="0" smtClean="0"/>
              <a:t>普遍性</a:t>
            </a:r>
            <a:r>
              <a:rPr lang="zh-CN" altLang="en-US" dirty="0"/>
              <a:t>和典型性。对于幼儿来说，几何形体比数更易于接受。幼儿每天就生活在各种有形物体</a:t>
            </a:r>
            <a:r>
              <a:rPr lang="zh-CN" altLang="en-US" dirty="0" smtClean="0"/>
              <a:t>之中</a:t>
            </a:r>
            <a:r>
              <a:rPr lang="zh-CN" altLang="en-US" dirty="0"/>
              <a:t>，他们在正式学习几何形体之前，早就与各种事物的“形”或“体”打交道了，幼儿就是</a:t>
            </a:r>
            <a:r>
              <a:rPr lang="zh-CN" altLang="en-US" dirty="0" smtClean="0"/>
              <a:t>在对</a:t>
            </a:r>
            <a:r>
              <a:rPr lang="zh-CN" altLang="en-US" dirty="0"/>
              <a:t>各种物体形状的辨别中认识他们周围的世界。认识几何形体不仅有利于幼儿更好地认识</a:t>
            </a:r>
            <a:r>
              <a:rPr lang="zh-CN" altLang="en-US" dirty="0" smtClean="0"/>
              <a:t>这个客观</a:t>
            </a:r>
            <a:r>
              <a:rPr lang="zh-CN" altLang="en-US" dirty="0"/>
              <a:t>世界，并有助于对数的理解和数概念的建立，还特别能发展幼儿的观察、比较、归纳、</a:t>
            </a:r>
            <a:r>
              <a:rPr lang="zh-CN" altLang="en-US" dirty="0" smtClean="0"/>
              <a:t>概括</a:t>
            </a:r>
            <a:r>
              <a:rPr lang="zh-CN" altLang="en-US" dirty="0"/>
              <a:t>、空间知觉和空间想象力和创造力，为以后的绘画、建构、手工等活动奠定基础。作为</a:t>
            </a:r>
            <a:r>
              <a:rPr lang="zh-CN" altLang="en-US" dirty="0" smtClean="0"/>
              <a:t>教师</a:t>
            </a:r>
            <a:r>
              <a:rPr lang="zh-CN" altLang="en-US" dirty="0"/>
              <a:t>，要把握住幼儿认识几何形体的特点和规律，运用恰当的教具和方法对幼儿进行几何</a:t>
            </a:r>
            <a:r>
              <a:rPr lang="zh-CN" altLang="en-US" dirty="0" smtClean="0"/>
              <a:t>形体教育</a:t>
            </a:r>
            <a:r>
              <a:rPr lang="zh-CN" altLang="en-US" dirty="0"/>
              <a:t>。</a:t>
            </a:r>
            <a:r>
              <a:rPr lang="zh-CN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0263071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0235" y="578224"/>
            <a:ext cx="52159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（二</a:t>
            </a:r>
            <a:r>
              <a:rPr lang="zh-CN" altLang="en-US" sz="2000" dirty="0" smtClean="0"/>
              <a:t>）</a:t>
            </a:r>
            <a:r>
              <a:rPr lang="zh-CN" altLang="en-US" sz="2000" dirty="0" smtClean="0"/>
              <a:t>幼儿认识几何形体的发展特点与规律</a:t>
            </a:r>
            <a:endParaRPr lang="zh-CN" altLang="en-US" sz="2000" dirty="0"/>
          </a:p>
        </p:txBody>
      </p:sp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val="1345898966"/>
              </p:ext>
            </p:extLst>
          </p:nvPr>
        </p:nvGraphicFramePr>
        <p:xfrm>
          <a:off x="1400734" y="1329762"/>
          <a:ext cx="6580094" cy="43867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8560332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420906" y="197241"/>
            <a:ext cx="4205194" cy="430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二</a:t>
            </a:r>
            <a:r>
              <a:rPr lang="zh-CN" altLang="en-US" sz="2200" dirty="0" smtClean="0"/>
              <a:t>、</a:t>
            </a:r>
            <a:r>
              <a:rPr lang="zh-CN" altLang="en-US" sz="2200" dirty="0"/>
              <a:t>认识几何形体活动的设计</a:t>
            </a:r>
            <a:r>
              <a:rPr lang="zh-CN" altLang="en-US" sz="2200" dirty="0"/>
              <a:t> </a:t>
            </a:r>
            <a:endParaRPr lang="zh-CN" altLang="en-US" sz="2200" dirty="0"/>
          </a:p>
        </p:txBody>
      </p:sp>
      <p:sp>
        <p:nvSpPr>
          <p:cNvPr id="7" name="矩形 6"/>
          <p:cNvSpPr/>
          <p:nvPr/>
        </p:nvSpPr>
        <p:spPr>
          <a:xfrm>
            <a:off x="1181100" y="959535"/>
            <a:ext cx="5130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/>
              <a:t>（一）各年龄班级几何形体活动内容与目标</a:t>
            </a:r>
            <a:r>
              <a:rPr lang="zh-CN" altLang="en-US" sz="2000" dirty="0"/>
              <a:t> 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2448872" y="1570768"/>
            <a:ext cx="5336228" cy="4877706"/>
            <a:chOff x="2986241" y="1935942"/>
            <a:chExt cx="6649090" cy="6077758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6241" y="1935942"/>
              <a:ext cx="6649089" cy="21915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8468" y="4127500"/>
              <a:ext cx="6646863" cy="3886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9322208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06074" y="948052"/>
            <a:ext cx="49074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 smtClean="0"/>
              <a:t>（二）确定活动的具体目标</a:t>
            </a:r>
            <a:endParaRPr lang="zh-CN" altLang="en-US" sz="2000" dirty="0"/>
          </a:p>
        </p:txBody>
      </p:sp>
      <p:grpSp>
        <p:nvGrpSpPr>
          <p:cNvPr id="5" name="组合 4"/>
          <p:cNvGrpSpPr/>
          <p:nvPr/>
        </p:nvGrpSpPr>
        <p:grpSpPr>
          <a:xfrm>
            <a:off x="1432767" y="1589151"/>
            <a:ext cx="9324880" cy="2735418"/>
            <a:chOff x="1432767" y="1858092"/>
            <a:chExt cx="9324880" cy="2735418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2767" y="1858092"/>
              <a:ext cx="9324880" cy="27354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椭圆 3"/>
            <p:cNvSpPr/>
            <p:nvPr/>
          </p:nvSpPr>
          <p:spPr>
            <a:xfrm>
              <a:off x="4067363" y="1858092"/>
              <a:ext cx="929713" cy="4444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7653410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06074" y="948052"/>
            <a:ext cx="49074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 smtClean="0"/>
              <a:t>（三）认识几何形体活动常用的方法</a:t>
            </a:r>
            <a:endParaRPr lang="zh-CN" altLang="en-US" sz="2000" dirty="0"/>
          </a:p>
        </p:txBody>
      </p:sp>
      <p:graphicFrame>
        <p:nvGraphicFramePr>
          <p:cNvPr id="3" name="图示 2"/>
          <p:cNvGraphicFramePr/>
          <p:nvPr>
            <p:extLst>
              <p:ext uri="{D42A27DB-BD31-4B8C-83A1-F6EECF244321}">
                <p14:modId xmlns:p14="http://schemas.microsoft.com/office/powerpoint/2010/main" val="1762775651"/>
              </p:ext>
            </p:extLst>
          </p:nvPr>
        </p:nvGraphicFramePr>
        <p:xfrm>
          <a:off x="2362200" y="1674904"/>
          <a:ext cx="6472518" cy="43150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3600310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>
            <a:off x="1270000" y="2299447"/>
            <a:ext cx="5003800" cy="1949824"/>
          </a:xfrm>
          <a:prstGeom prst="homePlat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35105" y="1275892"/>
            <a:ext cx="6149789" cy="430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三</a:t>
            </a:r>
            <a:r>
              <a:rPr lang="zh-CN" altLang="en-US" sz="2200" dirty="0" smtClean="0"/>
              <a:t>、</a:t>
            </a:r>
            <a:r>
              <a:rPr lang="zh-CN" altLang="en-US" sz="2200" dirty="0"/>
              <a:t>组织指导认识几何形体活动的注意事项</a:t>
            </a:r>
            <a:r>
              <a:rPr lang="zh-CN" altLang="en-US" sz="2200" dirty="0"/>
              <a:t> </a:t>
            </a:r>
            <a:endParaRPr lang="zh-CN" altLang="en-US" sz="2200" dirty="0"/>
          </a:p>
        </p:txBody>
      </p:sp>
      <p:sp>
        <p:nvSpPr>
          <p:cNvPr id="4" name="矩形 3"/>
          <p:cNvSpPr/>
          <p:nvPr/>
        </p:nvSpPr>
        <p:spPr>
          <a:xfrm>
            <a:off x="1270000" y="2399116"/>
            <a:ext cx="5003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（一）寓几何形体教育于生活</a:t>
            </a:r>
            <a:r>
              <a:rPr lang="zh-CN" altLang="en-US" dirty="0"/>
              <a:t> </a:t>
            </a:r>
            <a:br>
              <a:rPr lang="zh-CN" altLang="en-US" dirty="0"/>
            </a:br>
            <a:r>
              <a:rPr lang="zh-CN" altLang="en-US" dirty="0"/>
              <a:t>（二）寓几何形体教育于游戏活动或区域活动</a:t>
            </a:r>
            <a:r>
              <a:rPr lang="zh-CN" altLang="en-US" dirty="0"/>
              <a:t> </a:t>
            </a:r>
            <a:br>
              <a:rPr lang="zh-CN" altLang="en-US" dirty="0"/>
            </a:br>
            <a:r>
              <a:rPr lang="zh-CN" altLang="en-US" dirty="0"/>
              <a:t>（三）寓几何形体教育于其他各领域</a:t>
            </a:r>
            <a:r>
              <a:rPr lang="zh-CN" altLang="en-US" dirty="0" smtClean="0"/>
              <a:t>活动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zh-CN" altLang="en-US" dirty="0"/>
              <a:t>（四）要注意数和形的有机</a:t>
            </a:r>
            <a:r>
              <a:rPr lang="zh-CN" altLang="en-US" dirty="0" smtClean="0"/>
              <a:t>联系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9206547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9D41720-B2BF-48E7-BDA6-2549B14672DD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Vte0o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CVbXtK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JVte0q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lW17Si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lW17Sm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lW17Sj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lW17Sp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lW17Sr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lm17SgXZichKDQAA1SEAABcAAAB1bml2ZXJzYWwvdW5pdmVyc2FsLnBuZ+2a+VdS6/rAqdNpVvNU15xLvXmuOZQnp+NAmROna6UNZk61zLxhgqhoKGLTdUiJopaWiZ6sk+KAqZm6EbBDSR5E6jig4lBxFAXBgRAVkbupzr1r3fVd3z/gLn5gb57ns9/9Ps+73+d5n/1C7rEj/jobjTZCIBAdWIBPMASyBgaBfINcvxbU7Gq6MQGeViUF+3tDKF0mk6CwJvZg4EEIpI6wafnct6C8ISEgNAkC0WVqPqtYyIrzYDs4zOfgicuRkuGjebbyAdYHWdHc6rnV9Trn9ev1U78jntz8/fe7cy7o5+8MWPOuevNPOectLV79c+3W9Tt8bm8pM1Zf+Vn69/0bVNjpLpn7IulHxafSBxc9jydtD/9UTKmUUkRSt4hSSmVL3YMsLlSNla0op5EjGYrhmqZRnDFo0lknP1nFSpDpeTOEH1EPuvyMZKjR1lRm558zhnmpPnWneIOKK41V9vV4qyjsrK/7KlBuQwdl/OFner0bvwaUmu0rCUML4ij14K1/ixN+4DdIuIvFBvB0IMdKI+0iao43AlaDxy1aoAVaoAVaoAVaoAVaoAVaoAVaoAVaoAVaoAVa8L8HUAJz9QJLs2X6HtgK02i8rTRbiuvvaPYOd/p8p9lu3PL/g4/hd/5o4HrxWz/9fvihdSk2UfbGknAJtywwH0WJUL2CKlYooSlMF7yyDzmSJXlhXnszbXmsiaGSBPFbnOI5P4xPI5SVFazM3yTLjy07/M0znmNmXq7jr0svr2SFEahhZpqmYppihBrNGGLkDHbVxIgLMKe6wxvjFw71JKW9mTMXTwTMDSVxG/VmjoSALUryljhIXEMvPgxQryhdpulKaTxP/UEvs99j9tXWMK6Xcipe4EZqGkkTjwOZi2OFSEMXqIPTsAfiFHfgvlRAgNJjhppX3grl1bw3MUMs+qRZxqd3JDYmKInGyFc/mbJbC2nzkscsGn3TMdP5A/c527PqIoDh/VzCZ4/s+jgRkHhy0wlPKQJjX+bszJjFIy+5eFBnD6eOZijieSfPksVx11ux4rDRwUj7csF++HCICRm9wjRfmbnwPXnLvpK8OdI0VtjZdlLWG8MJ68aj5EDFzDFBO1fWSpI6JRoq6uKAM32AKs2Ot4ChsxNFnm9FLyQam6rpAelTdaxBLiHudztl9cPYQJEbvdMhkHDLavg6YAOMudUOVlTje4FqfBeiKDT+bKrxs0ZhW+u5M03oNxIUqnFE+P5YetCJHeTSwl2Prp32DJEn/bNmthj/xvFpFY/Z31BRxmzlsVwYixzn55tjaX5d6eaNmwXCiO5eRwJPRrboCKlbN0ie/8s3kPfwSs9bVC4+rvuzIfGiFmmBysOHmGSU/VcTIye4ZfrIW888Txj9R3mxbSn15gZ0S36IXNbPfuzdnrNtu3H7/phWM5sDtoqN5MzpNAQ3DV+s8BIJ00jSh4hXxEWAPX9y6mrKTdprCKS5SBS+fTi23UlUkNnHaXButEsIFVrrw+z/celZiuCCPFC1HIgrd+5kjWwsjlQM4QPqN6+Vyxz339un2otoeIiLuuEqdkp8p3RNBjII0xaAQvC3ZIUOpE0enB1ZvehhdXj4x/toWXWQaUq3nbrOh7jJyLh6uHkg0RJ9yrjdKXLnIhzNHeYZwgC+g0XHB0C5FvI+LVSW+5P7l3YnVQ8ECFOTQ1YtP9e9HMQbi7bcbHhKPhAsvDbR5fvyYu+uH5LuF3FhwTzCIfhv2CPE0ECobsjfBNhd6OHmmnM8N1gKzc8+zTz7iDUYxgm9tNl2Y4nwlZO4jwmOK2cEK+OkeJqI4vKs2B/eogze2XF9Tb+D2VwplpefjGOmF+9NOo1oTTRqLNnzl3zh05I8fW8b7x5ZsH7cjWr9QFHiqxuYEoDk5nXi/n1haNbNATrvDUb6OLKQ5VHgbkdsnfttj0ROxVl/GZAEEaPicrmo77WmZ/ulQgdf4qZKna66WUzB2CNdpmvnhYujEhQGHsH7YBvjc2cf5ddXO0LSkfli4damW1ccnz4spervFy0BQ9t3ijDTFAchjQBw9CN1MbZUb44veprV0OPQyFCrpmPpCi5A/9rpHagiLOqtnUoUwgDc6F57uAKcgjoaj1tkRyFws3lRUzTS3LKMO9qKX8KUlPfE9zYD4bf45WEGDYiSDFFdj2MXD886zQ5SU8YqMlPh2BrGEiaS8AuiiVLLVck8DgtDDZi+XUctiBBrHs3cXZ43I+NC1erUFQnDYJx9JHUUAqmOIuWVKbGXKxqy9DeKkkShTD6SQVOkiA63GUG9xPaKy4vvr+u94BEgqHxERieAmTdkmtjYhHfy8A7O1EftIQcqHxVgbJHf3jVqX+p36lH17heiR2R3c6zaOkC3z/GeFSPoU5/9BWiyLndJLDO6Z6/z0OHXdxYBfdi4jmKjUSluaXJ+Sd8Ffh8ZO8nNXJGlFGEc8EVNWRv/KnueLerrAB9K6b6eOby466ZVNDa28zg74tF5n7KYzUbiVB7gTkiLTxafN7izxrVFqnKdMmpfkNZ3D7tAIOIUw0zO06yxtUv91Mc4qQUMI2nkgb4kHGNSdFR1qa9NfPxuT+oy3XyajlwY9lB2Mk+Py3yIjn2C+7gWXTbZAkZzBtD1eQGri8MVOJMUnWhs6sCk1BhyBS32MjCryhq8X4uXO370lyweEwjxC4NvHNgX2yXJTJO17SPWAuxuSwtbvZduJ77cvecY+wyhpqB2ftl1D9E2O2Zix7mKLAz33gDYz2Rfh71Fh26mkj/qfNRT3jP/7b4qMTzcRS+B+l8u9WXYe/SFMl0nJ/pzzK8+zrq5Du1FHPQrRpZTavGqgdbCNzl70KGyvmPZj/NnWV8Hz0iEIoxRxjz2EDvZofCWcX6RXgN5VtZ80Cp3LGGiOW+ioPz4qieR1dCFl3rOUOUA15kAXVmwM8MtfOB4KoYaSH62V1Vg+ngWt0NA/Tpx+JYEj99xzh5+OrISK8s1m6MtcVP6jtdeOq7veYY8lOn1aNK158Kiwdlb72ruhrpwvZzyx3YIg8iZvL19nAWFR1T56sM6lns5wmjD9iXaVEBwLR5BmrIg2mLnOqwfmqsm/Plbgh16GjxUn7r5F+GDReVUu/eMzzacPuISlaLJRmeHIzPkvfMNH/bB+xuv0vOtYkx2NyyLnbMvTXDTnxSj1//2CEA7iscHyrPqTGQlO51MtsLgekVG8EE3XfwhfNZxX+LXqXP+0fy2FnA5Hdz7O/liXIn0xRW1aIRACvqDtZdgrDYrJEnpqyCnGWAVUK8Cg8UoJf7n1DvnTWyOM9evc0rO5tsi06cOBjMTkfei0eJoMFcf1ZFFU+JH99ladrTmH/K9fQbaaP+TKlyWP0Zp24+gFlsQe+LKwsyVOVZ3wdU6Ln0Hx/HGlIw2nYGUfcxzQKzMFTISXrfO/LqJz6x0DVNdE484sCZGCLHkqNuPT6QK/swhSxnzA7FCr9mLZLwsoq7MaytvP5tx4LixCq3KsZbLQscXbYzyxf4HXGu/BC+Z1Rhuju4PjIDOrybPRhsWwIvOgNfNzRSh3BvtPCnGYkXZy39U8LxpuwF5HSHAkby1vs8toED/SckQLyozowoXeUs9eTQTwEw8yh7EJ0ixETvenxpWju0YVqIKl345xbCiov6dVWe63Kefl+rzKJ8zVmO6jOPCR6Nyau2IWFNg7EGGWjk6isvzXHe7MpKNFwGIkqcpgkVpKiOdnxyuE7HtzxvPbvu89CxdnvylcJCbG9dXkw1OqCJwYiZJ0lzvBTi2KKVUZK75L/wKe/YkXSVBNnWjhOIySJPoy6iVv9WEDo8dTfDsw50Kr0KYgmPRV7lSxMHoNRj6EHMDEj3RQVfC0NOF0cnTrOMTmhAXjz0meAFvF2GUoi/Xi8BKLY73cp8PEZbaHEi6fr4liObhkMuMp7yw35hQJVUl5td+hJIBgmauNONExdv+s3T7IVtn/ajLrO9gu+XlWOrWppUVBYPRcjAC6sDi5YaJj67iGo+Em/7pMzr8rKKk9e8GnvNbwFyzaON1fWQDEFMKrrmcGMQmE1MYRYQ4nI1lL7OgKyjqweb8ncohNC/iYZR6iSdZ65r6AqqaPNr07SoEepqmeAF6VZxWyAIkX02jw2vVUpngTI+bKzBW0rt/uDUuiItqGhKik61aKp2kb+s/tX2jd0kT/c5ZyV9DL1O00HZ82fpkE8aQZbYa8swrDgrt2MVviRt5PL4tqsAMtOlj3tT97QrNj//cwLm7pctP8BbM7qNQGunp0xoMwAeL9Pfik1EVNfvumQAkat+xE+zkmw6HwRJu7MTo+tJfMfQYykSQ0JrM3CxKNAzArchKkXqHKlCrwbq+jSSxiWeafeyXDInpyyzXEKsWe03sczTPSNXd1gBQ2tEyTdUecvf/ehsoVS/Huq/+/DpQ4ZUoYDswLvlrxHCDXn/EshCqvvgf8ZJj/8PP/zCgVOb1PMNbOS2Lo9Rwa43qdJVoV3SzIQy+oGCoaYtgpA4+0HTQV7bkj76t1nnIUa/KjXsT7L356opGD/M94kPxPnvtX1BLAwQUAAIACACWbXtKKwvAbUoAAABrAAAAGwAAAHVuaXZlcnNhbC91bml2ZXJzYWwucG5nLnhtbLOxr8jNUShLLSrOzM+zVTLUM1Cyt+PlsikoSi3LTC1XqACKGekZQICSQiUqtzwzpSQDKGRgbowQzEjNTM8osVWyMDCFC+oDzQQAUEsBAgAAFAACAAgAlW17ShUOrShkBAAABxEAAB0AAAAAAAAAAQAAAAAAAAAAAHVuaXZlcnNhbC9jb21tb25fbWVzc2FnZXMubG5nUEsBAgAAFAACAAgAlW17Sgh+CyMpAwAAhgwAACcAAAAAAAAAAQAAAAAAnwQAAHVuaXZlcnNhbC9mbGFzaF9wdWJsaXNoaW5nX3NldHRpbmdzLnhtbFBLAQIAABQAAgAIAJVte0q1/AlkugIAAFUKAAAhAAAAAAAAAAEAAAAAAA0IAAB1bml2ZXJzYWwvZmxhc2hfc2tpbl9zZXR0aW5ncy54bWxQSwECAAAUAAIACACVbXtKKpYPZ/4CAACXCwAAJgAAAAAAAAABAAAAAAAGCwAAdW5pdmVyc2FsL2h0bWxfcHVibGlzaGluZ19zZXR0aW5ncy54bWxQSwECAAAUAAIACACVbXtKaHFSkZoBAAAfBgAAHwAAAAAAAAABAAAAAABIDgAAdW5pdmVyc2FsL2h0bWxfc2tpbl9zZXR0aW5ncy5qc1BLAQIAABQAAgAIAJVte0o9PC/RwQAAAOUBAAAaAAAAAAAAAAEAAAAAAB8QAAB1bml2ZXJzYWwvaTE4bl9wcmVzZXRzLnhtbFBLAQIAABQAAgAIAJVte0qa+ZZkawAAAGsAAAAcAAAAAAAAAAEAAAAAABgRAAB1bml2ZXJzYWwvbG9jYWxfc2V0dGluZ3MueG1sUEsBAgAAFAACAAgARJRXRyO0Tvv7AgAAsAgAABQAAAAAAAAAAQAAAAAAvREAAHVuaXZlcnNhbC9wbGF5ZXIueG1sUEsBAgAAFAACAAgAlW17SrCHI/RsAQAA9wIAACkAAAAAAAAAAQAAAAAA6hQAAHVuaXZlcnNhbC9za2luX2N1c3RvbWl6YXRpb25fc2V0dGluZ3MueG1sUEsBAgAAFAACAAgAlm17SgXZichKDQAA1SEAABcAAAAAAAAAAAAAAAAAnRYAAHVuaXZlcnNhbC91bml2ZXJzYWwucG5nUEsBAgAAFAACAAgAlm17SisLwG1KAAAAawAAABsAAAAAAAAAAQAAAAAAHCQAAHVuaXZlcnNhbC91bml2ZXJzYWwucG5nLnhtbFBLBQYAAAAACwALAEkDAACfJAAAAAA="/>
  <p:tag name="ISPRING_PRESENTATION_TITLE" val="读书分享会2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1240</TotalTime>
  <Words>325</Words>
  <Application>Microsoft Office PowerPoint</Application>
  <PresentationFormat>自定义</PresentationFormat>
  <Paragraphs>23</Paragraphs>
  <Slides>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读书分享</dc:title>
  <dc:creator>第一PPT模板网-WWW.1PPT.COM</dc:creator>
  <cp:keywords>第一PPT模板网-WWW.1PPT.COM</cp:keywords>
  <dc:description>www.1ppt.com</dc:description>
  <cp:lastModifiedBy>hkz</cp:lastModifiedBy>
  <cp:revision>164</cp:revision>
  <dcterms:created xsi:type="dcterms:W3CDTF">2016-11-03T14:36:45Z</dcterms:created>
  <dcterms:modified xsi:type="dcterms:W3CDTF">2018-08-15T02:46:24Z</dcterms:modified>
</cp:coreProperties>
</file>