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2.xml" ContentType="application/vnd.openxmlformats-officedocument.presentationml.tags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83" r:id="rId2"/>
    <p:sldId id="284" r:id="rId3"/>
    <p:sldId id="285" r:id="rId4"/>
    <p:sldId id="286" r:id="rId5"/>
    <p:sldId id="287" r:id="rId6"/>
    <p:sldId id="288" r:id="rId7"/>
    <p:sldId id="289" r:id="rId8"/>
    <p:sldId id="290" r:id="rId9"/>
    <p:sldId id="291" r:id="rId10"/>
    <p:sldId id="292" r:id="rId11"/>
    <p:sldId id="293" r:id="rId12"/>
  </p:sldIdLst>
  <p:sldSz cx="12192000" cy="6858000"/>
  <p:notesSz cx="6858000" cy="9144000"/>
  <p:custDataLst>
    <p:tags r:id="rId14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1366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orient="horz" pos="295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CC0066"/>
    <a:srgbClr val="E75629"/>
    <a:srgbClr val="A9CBE9"/>
    <a:srgbClr val="E9C1CA"/>
    <a:srgbClr val="4EC0E0"/>
    <a:srgbClr val="03BF2F"/>
    <a:srgbClr val="F1CE21"/>
    <a:srgbClr val="A5EEFE"/>
    <a:srgbClr val="CDAD0D"/>
    <a:srgbClr val="EB734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480" autoAdjust="0"/>
    <p:restoredTop sz="94660"/>
  </p:normalViewPr>
  <p:slideViewPr>
    <p:cSldViewPr snapToGrid="0">
      <p:cViewPr varScale="1">
        <p:scale>
          <a:sx n="71" d="100"/>
          <a:sy n="71" d="100"/>
        </p:scale>
        <p:origin x="-678" y="-96"/>
      </p:cViewPr>
      <p:guideLst>
        <p:guide orient="horz" pos="1366"/>
        <p:guide orient="horz" pos="2954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91" d="100"/>
        <a:sy n="91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gs" Target="tags/tag1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image" Target="../media/image2.jpeg"/><Relationship Id="rId4" Type="http://schemas.openxmlformats.org/officeDocument/2006/relationships/image" Target="../media/image5.jpe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image" Target="../media/image2.jpeg"/><Relationship Id="rId4" Type="http://schemas.openxmlformats.org/officeDocument/2006/relationships/image" Target="../media/image5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5">
  <dgm:title val=""/>
  <dgm:desc val=""/>
  <dgm:catLst>
    <dgm:cat type="accent1" pri="11500"/>
  </dgm:catLst>
  <dgm:styleLbl name="node0">
    <dgm:fillClrLst meth="cycle"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1">
        <a:alpha val="90000"/>
      </a:schemeClr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alpha val="90000"/>
      </a:schemeClr>
      <a:schemeClr val="accent1">
        <a:alpha val="5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/>
    <dgm:txEffectClrLst/>
  </dgm:styleLbl>
  <dgm:styleLbl name="lnNode1">
    <dgm:fillClrLst>
      <a:schemeClr val="accent1">
        <a:shade val="90000"/>
      </a:schemeClr>
      <a:schemeClr val="accent1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  <a:alpha val="90000"/>
      </a:schemeClr>
      <a:schemeClr val="accent1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1">
        <a:alpha val="90000"/>
        <a:tint val="40000"/>
      </a:schemeClr>
      <a:schemeClr val="accent1">
        <a:alpha val="5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37E329A-18C9-4C85-900A-E28CAD6FA5AC}" type="doc">
      <dgm:prSet loTypeId="urn:microsoft.com/office/officeart/2005/8/layout/hList2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zh-CN" altLang="en-US"/>
        </a:p>
      </dgm:t>
    </dgm:pt>
    <dgm:pt modelId="{47B6DCF4-3DD0-413D-B01F-18D471317535}">
      <dgm:prSet phldrT="[文本]" phldr="1"/>
      <dgm:spPr/>
      <dgm:t>
        <a:bodyPr/>
        <a:lstStyle/>
        <a:p>
          <a:endParaRPr lang="zh-CN" altLang="en-US"/>
        </a:p>
      </dgm:t>
    </dgm:pt>
    <dgm:pt modelId="{B1AE7B80-FC81-41EA-BB18-51420A668018}" type="parTrans" cxnId="{3432F818-77E2-4FBB-B15F-9711BE575C76}">
      <dgm:prSet/>
      <dgm:spPr/>
      <dgm:t>
        <a:bodyPr/>
        <a:lstStyle/>
        <a:p>
          <a:endParaRPr lang="zh-CN" altLang="en-US"/>
        </a:p>
      </dgm:t>
    </dgm:pt>
    <dgm:pt modelId="{43DDE5B4-DE1A-47F5-B022-32E737E0A2AC}" type="sibTrans" cxnId="{3432F818-77E2-4FBB-B15F-9711BE575C76}">
      <dgm:prSet/>
      <dgm:spPr/>
      <dgm:t>
        <a:bodyPr/>
        <a:lstStyle/>
        <a:p>
          <a:endParaRPr lang="zh-CN" altLang="en-US"/>
        </a:p>
      </dgm:t>
    </dgm:pt>
    <dgm:pt modelId="{3EF9D8E9-98AA-4B38-9A7E-5A3768ACDD28}">
      <dgm:prSet phldrT="[文本]" custT="1"/>
      <dgm:spPr/>
      <dgm:t>
        <a:bodyPr/>
        <a:lstStyle/>
        <a:p>
          <a:r>
            <a:rPr lang="zh-CN" altLang="en-US" sz="1800" b="0" i="0" dirty="0" smtClean="0"/>
            <a:t>教育目标方面侧重对科学态度、科学情感的培养以及初步的科学知识、科学思维的学习。</a:t>
          </a:r>
          <a:endParaRPr lang="zh-CN" altLang="en-US" sz="1800" dirty="0"/>
        </a:p>
      </dgm:t>
    </dgm:pt>
    <dgm:pt modelId="{E34FF4BE-21E2-45E1-91B8-3F454B7EC911}" type="parTrans" cxnId="{241F5C94-B40F-4F10-ACD5-7C85CDD025EC}">
      <dgm:prSet/>
      <dgm:spPr/>
      <dgm:t>
        <a:bodyPr/>
        <a:lstStyle/>
        <a:p>
          <a:endParaRPr lang="zh-CN" altLang="en-US"/>
        </a:p>
      </dgm:t>
    </dgm:pt>
    <dgm:pt modelId="{AD7FDEC5-808E-460E-A91A-463221BC9B78}" type="sibTrans" cxnId="{241F5C94-B40F-4F10-ACD5-7C85CDD025EC}">
      <dgm:prSet/>
      <dgm:spPr/>
      <dgm:t>
        <a:bodyPr/>
        <a:lstStyle/>
        <a:p>
          <a:endParaRPr lang="zh-CN" altLang="en-US"/>
        </a:p>
      </dgm:t>
    </dgm:pt>
    <dgm:pt modelId="{8C70ABB5-E9D3-4EA8-8E27-1B15090122C4}">
      <dgm:prSet phldrT="[文本]" phldr="1"/>
      <dgm:spPr/>
      <dgm:t>
        <a:bodyPr/>
        <a:lstStyle/>
        <a:p>
          <a:endParaRPr lang="zh-CN" altLang="en-US"/>
        </a:p>
      </dgm:t>
    </dgm:pt>
    <dgm:pt modelId="{299AE4DB-2275-49B4-8FB3-E9AC17E65F0A}" type="parTrans" cxnId="{903180D0-ED6B-4861-8652-E94496186A49}">
      <dgm:prSet/>
      <dgm:spPr/>
      <dgm:t>
        <a:bodyPr/>
        <a:lstStyle/>
        <a:p>
          <a:endParaRPr lang="zh-CN" altLang="en-US"/>
        </a:p>
      </dgm:t>
    </dgm:pt>
    <dgm:pt modelId="{B013AA62-7536-4C89-BFC6-12186B14CDDE}" type="sibTrans" cxnId="{903180D0-ED6B-4861-8652-E94496186A49}">
      <dgm:prSet/>
      <dgm:spPr/>
      <dgm:t>
        <a:bodyPr/>
        <a:lstStyle/>
        <a:p>
          <a:endParaRPr lang="zh-CN" altLang="en-US"/>
        </a:p>
      </dgm:t>
    </dgm:pt>
    <dgm:pt modelId="{DA404D05-7B58-4BFD-952C-324BA3F14C1D}">
      <dgm:prSet phldrT="[文本]" custT="1"/>
      <dgm:spPr/>
      <dgm:t>
        <a:bodyPr/>
        <a:lstStyle/>
        <a:p>
          <a:r>
            <a:rPr lang="zh-CN" altLang="en-US" sz="1800" b="0" i="0" dirty="0" smtClean="0"/>
            <a:t>教育过程具有探究性。</a:t>
          </a:r>
          <a:br>
            <a:rPr lang="zh-CN" altLang="en-US" sz="1800" b="0" i="0" dirty="0" smtClean="0"/>
          </a:br>
          <a:r>
            <a:rPr lang="zh-CN" altLang="en-US" sz="1800" dirty="0" smtClean="0"/>
            <a:t/>
          </a:r>
          <a:br>
            <a:rPr lang="zh-CN" altLang="en-US" sz="1800" dirty="0" smtClean="0"/>
          </a:br>
          <a:endParaRPr lang="zh-CN" altLang="en-US" sz="1800" dirty="0"/>
        </a:p>
      </dgm:t>
    </dgm:pt>
    <dgm:pt modelId="{ADEAFC1F-060C-4D7B-A157-15F63D3BEB7A}" type="parTrans" cxnId="{D575D433-709A-42A8-80E8-DC28E7F91859}">
      <dgm:prSet/>
      <dgm:spPr/>
      <dgm:t>
        <a:bodyPr/>
        <a:lstStyle/>
        <a:p>
          <a:endParaRPr lang="zh-CN" altLang="en-US"/>
        </a:p>
      </dgm:t>
    </dgm:pt>
    <dgm:pt modelId="{028CE375-953E-4944-86C0-47DDC508B0D2}" type="sibTrans" cxnId="{D575D433-709A-42A8-80E8-DC28E7F91859}">
      <dgm:prSet/>
      <dgm:spPr/>
      <dgm:t>
        <a:bodyPr/>
        <a:lstStyle/>
        <a:p>
          <a:endParaRPr lang="zh-CN" altLang="en-US"/>
        </a:p>
      </dgm:t>
    </dgm:pt>
    <dgm:pt modelId="{34BC1B3F-79CF-4F94-913D-8BFFB31A78C8}">
      <dgm:prSet phldrT="[文本]" phldr="1"/>
      <dgm:spPr/>
      <dgm:t>
        <a:bodyPr/>
        <a:lstStyle/>
        <a:p>
          <a:endParaRPr lang="zh-CN" altLang="en-US"/>
        </a:p>
      </dgm:t>
    </dgm:pt>
    <dgm:pt modelId="{82AD2526-5999-4897-8B37-ADF04E64CA51}" type="parTrans" cxnId="{4D7C6538-8CD8-452A-B1F8-25A14E9E2F2F}">
      <dgm:prSet/>
      <dgm:spPr/>
      <dgm:t>
        <a:bodyPr/>
        <a:lstStyle/>
        <a:p>
          <a:endParaRPr lang="zh-CN" altLang="en-US"/>
        </a:p>
      </dgm:t>
    </dgm:pt>
    <dgm:pt modelId="{810F1C02-B17D-44BA-8C4F-7BCE0948CEC7}" type="sibTrans" cxnId="{4D7C6538-8CD8-452A-B1F8-25A14E9E2F2F}">
      <dgm:prSet/>
      <dgm:spPr/>
      <dgm:t>
        <a:bodyPr/>
        <a:lstStyle/>
        <a:p>
          <a:endParaRPr lang="zh-CN" altLang="en-US"/>
        </a:p>
      </dgm:t>
    </dgm:pt>
    <dgm:pt modelId="{DC743948-D33B-4CFE-86EF-51CC1250F7E9}">
      <dgm:prSet phldrT="[文本]" custT="1"/>
      <dgm:spPr/>
      <dgm:t>
        <a:bodyPr/>
        <a:lstStyle/>
        <a:p>
          <a:r>
            <a:rPr lang="zh-CN" altLang="en-US" sz="1800" b="0" i="0" dirty="0" smtClean="0"/>
            <a:t>教育方法具有直观形象性、操作性和儿童自主性。</a:t>
          </a:r>
          <a:br>
            <a:rPr lang="zh-CN" altLang="en-US" sz="1800" b="0" i="0" dirty="0" smtClean="0"/>
          </a:br>
          <a:r>
            <a:rPr lang="zh-CN" altLang="en-US" sz="1800" dirty="0" smtClean="0"/>
            <a:t/>
          </a:r>
          <a:br>
            <a:rPr lang="zh-CN" altLang="en-US" sz="1800" dirty="0" smtClean="0"/>
          </a:br>
          <a:endParaRPr lang="zh-CN" altLang="en-US" sz="1800" dirty="0"/>
        </a:p>
      </dgm:t>
    </dgm:pt>
    <dgm:pt modelId="{315BA5E0-664E-47C3-959F-423C7EF8EC8D}" type="parTrans" cxnId="{F48CC0E7-C8F7-47AA-91EB-8540DEF3EC86}">
      <dgm:prSet/>
      <dgm:spPr/>
      <dgm:t>
        <a:bodyPr/>
        <a:lstStyle/>
        <a:p>
          <a:endParaRPr lang="zh-CN" altLang="en-US"/>
        </a:p>
      </dgm:t>
    </dgm:pt>
    <dgm:pt modelId="{2B56D0FB-7F26-4B17-96E3-5242626754B7}" type="sibTrans" cxnId="{F48CC0E7-C8F7-47AA-91EB-8540DEF3EC86}">
      <dgm:prSet/>
      <dgm:spPr/>
      <dgm:t>
        <a:bodyPr/>
        <a:lstStyle/>
        <a:p>
          <a:endParaRPr lang="zh-CN" altLang="en-US"/>
        </a:p>
      </dgm:t>
    </dgm:pt>
    <dgm:pt modelId="{68F3E9CB-1A4D-4D26-90EB-A7587ABA1309}">
      <dgm:prSet/>
      <dgm:spPr/>
      <dgm:t>
        <a:bodyPr/>
        <a:lstStyle/>
        <a:p>
          <a:endParaRPr lang="zh-CN" altLang="en-US"/>
        </a:p>
      </dgm:t>
    </dgm:pt>
    <dgm:pt modelId="{5BED9DE5-0B4B-4531-8EEC-C8B58EBAB61C}" type="parTrans" cxnId="{500CE33C-ED8B-4A7F-A4C5-33AF16B28ABE}">
      <dgm:prSet/>
      <dgm:spPr/>
      <dgm:t>
        <a:bodyPr/>
        <a:lstStyle/>
        <a:p>
          <a:endParaRPr lang="zh-CN" altLang="en-US"/>
        </a:p>
      </dgm:t>
    </dgm:pt>
    <dgm:pt modelId="{43F3392E-F784-4317-BA85-AE8C384A6572}" type="sibTrans" cxnId="{500CE33C-ED8B-4A7F-A4C5-33AF16B28ABE}">
      <dgm:prSet/>
      <dgm:spPr/>
      <dgm:t>
        <a:bodyPr/>
        <a:lstStyle/>
        <a:p>
          <a:endParaRPr lang="zh-CN" altLang="en-US"/>
        </a:p>
      </dgm:t>
    </dgm:pt>
    <dgm:pt modelId="{58352D84-7607-4356-977F-1CD98D8AE939}">
      <dgm:prSet custT="1"/>
      <dgm:spPr/>
      <dgm:t>
        <a:bodyPr/>
        <a:lstStyle/>
        <a:p>
          <a:r>
            <a:rPr lang="zh-CN" altLang="en-US" sz="1800" b="0" i="0" dirty="0" smtClean="0"/>
            <a:t>教育内容具有经验性、生成性与主题化等特点。</a:t>
          </a:r>
          <a:endParaRPr lang="zh-CN" altLang="en-US" sz="1800" dirty="0"/>
        </a:p>
      </dgm:t>
    </dgm:pt>
    <dgm:pt modelId="{FC4FE4DE-48A6-449D-848F-66A619437F81}" type="parTrans" cxnId="{A9DBF4BE-85FE-41FB-9529-81A501F3716C}">
      <dgm:prSet/>
      <dgm:spPr/>
      <dgm:t>
        <a:bodyPr/>
        <a:lstStyle/>
        <a:p>
          <a:endParaRPr lang="zh-CN" altLang="en-US"/>
        </a:p>
      </dgm:t>
    </dgm:pt>
    <dgm:pt modelId="{64412011-BB90-4CCE-94AF-AE47D6BFAC2A}" type="sibTrans" cxnId="{A9DBF4BE-85FE-41FB-9529-81A501F3716C}">
      <dgm:prSet/>
      <dgm:spPr/>
      <dgm:t>
        <a:bodyPr/>
        <a:lstStyle/>
        <a:p>
          <a:endParaRPr lang="zh-CN" altLang="en-US"/>
        </a:p>
      </dgm:t>
    </dgm:pt>
    <dgm:pt modelId="{9937E44D-BAB9-47CF-BE7B-83953DF5A134}" type="pres">
      <dgm:prSet presAssocID="{237E329A-18C9-4C85-900A-E28CAD6FA5AC}" presName="linearFlow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zh-CN" altLang="en-US"/>
        </a:p>
      </dgm:t>
    </dgm:pt>
    <dgm:pt modelId="{DC88108B-C9F6-438D-BA4B-584AA1706D44}" type="pres">
      <dgm:prSet presAssocID="{47B6DCF4-3DD0-413D-B01F-18D471317535}" presName="compositeNode" presStyleCnt="0">
        <dgm:presLayoutVars>
          <dgm:bulletEnabled val="1"/>
        </dgm:presLayoutVars>
      </dgm:prSet>
      <dgm:spPr/>
    </dgm:pt>
    <dgm:pt modelId="{619725CD-0373-44D6-8C01-B91F7A41AD3F}" type="pres">
      <dgm:prSet presAssocID="{47B6DCF4-3DD0-413D-B01F-18D471317535}" presName="image" presStyleLbl="fgImgPlace1" presStyleIdx="0" presStyleCnt="4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  <dgm:pt modelId="{A29EBB3D-8DEA-46F6-A1FC-9899E89DC356}" type="pres">
      <dgm:prSet presAssocID="{47B6DCF4-3DD0-413D-B01F-18D471317535}" presName="child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49FCFE4C-D340-4E29-990B-BE551B904639}" type="pres">
      <dgm:prSet presAssocID="{47B6DCF4-3DD0-413D-B01F-18D471317535}" presName="parentNode" presStyleLbl="revTx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D98BA088-2346-4DB6-80E4-A2F1F32B3654}" type="pres">
      <dgm:prSet presAssocID="{43DDE5B4-DE1A-47F5-B022-32E737E0A2AC}" presName="sibTrans" presStyleCnt="0"/>
      <dgm:spPr/>
    </dgm:pt>
    <dgm:pt modelId="{70ED2AE3-0FB1-4D61-89B9-BE693E24EB59}" type="pres">
      <dgm:prSet presAssocID="{68F3E9CB-1A4D-4D26-90EB-A7587ABA1309}" presName="compositeNode" presStyleCnt="0">
        <dgm:presLayoutVars>
          <dgm:bulletEnabled val="1"/>
        </dgm:presLayoutVars>
      </dgm:prSet>
      <dgm:spPr/>
    </dgm:pt>
    <dgm:pt modelId="{AD3A1DCB-91FD-430F-B69A-F75F08FE6FD0}" type="pres">
      <dgm:prSet presAssocID="{68F3E9CB-1A4D-4D26-90EB-A7587ABA1309}" presName="image" presStyleLbl="fgImgPlace1" presStyleIdx="1" presStyleCnt="4"/>
      <dgm:spPr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000" r="-2000"/>
          </a:stretch>
        </a:blipFill>
      </dgm:spPr>
    </dgm:pt>
    <dgm:pt modelId="{440D1D83-6046-474C-B24E-037849EA8100}" type="pres">
      <dgm:prSet presAssocID="{68F3E9CB-1A4D-4D26-90EB-A7587ABA1309}" presName="child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AE097F74-6CF4-4778-8F71-6AE03746AA3B}" type="pres">
      <dgm:prSet presAssocID="{68F3E9CB-1A4D-4D26-90EB-A7587ABA1309}" presName="parentNode" presStyleLbl="revTx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6EA0D6FE-F68D-4AD5-AD85-7C3FD4039C02}" type="pres">
      <dgm:prSet presAssocID="{43F3392E-F784-4317-BA85-AE8C384A6572}" presName="sibTrans" presStyleCnt="0"/>
      <dgm:spPr/>
    </dgm:pt>
    <dgm:pt modelId="{DCB302EA-DCC1-4618-8559-7F91237F1DDC}" type="pres">
      <dgm:prSet presAssocID="{8C70ABB5-E9D3-4EA8-8E27-1B15090122C4}" presName="compositeNode" presStyleCnt="0">
        <dgm:presLayoutVars>
          <dgm:bulletEnabled val="1"/>
        </dgm:presLayoutVars>
      </dgm:prSet>
      <dgm:spPr/>
    </dgm:pt>
    <dgm:pt modelId="{6FFC83C5-D255-4E50-B5E8-2CDDFF5E41D5}" type="pres">
      <dgm:prSet presAssocID="{8C70ABB5-E9D3-4EA8-8E27-1B15090122C4}" presName="image" presStyleLbl="fgImgPlace1" presStyleIdx="2" presStyleCnt="4"/>
      <dgm:spPr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  <dgm:pt modelId="{856273AE-65A6-44FF-B43D-481AC2CF9777}" type="pres">
      <dgm:prSet presAssocID="{8C70ABB5-E9D3-4EA8-8E27-1B15090122C4}" presName="child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0985FF4C-403D-4DCE-B04A-85BEFDED3533}" type="pres">
      <dgm:prSet presAssocID="{8C70ABB5-E9D3-4EA8-8E27-1B15090122C4}" presName="parentNode" presStyleLbl="revTx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FE88087B-2C5F-4085-80B1-482812220A4B}" type="pres">
      <dgm:prSet presAssocID="{B013AA62-7536-4C89-BFC6-12186B14CDDE}" presName="sibTrans" presStyleCnt="0"/>
      <dgm:spPr/>
    </dgm:pt>
    <dgm:pt modelId="{E70F20DA-645E-4762-8E31-77EEB0D48457}" type="pres">
      <dgm:prSet presAssocID="{34BC1B3F-79CF-4F94-913D-8BFFB31A78C8}" presName="compositeNode" presStyleCnt="0">
        <dgm:presLayoutVars>
          <dgm:bulletEnabled val="1"/>
        </dgm:presLayoutVars>
      </dgm:prSet>
      <dgm:spPr/>
    </dgm:pt>
    <dgm:pt modelId="{7BBADC24-52DB-4F15-8FB4-B4BECF9FE2F4}" type="pres">
      <dgm:prSet presAssocID="{34BC1B3F-79CF-4F94-913D-8BFFB31A78C8}" presName="image" presStyleLbl="fgImgPlace1" presStyleIdx="3" presStyleCnt="4"/>
      <dgm:spPr>
        <a:blipFill>
          <a:blip xmlns:r="http://schemas.openxmlformats.org/officeDocument/2006/relationships"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  <dgm:pt modelId="{F310FE68-9767-4A3D-A6F5-22DAEE581274}" type="pres">
      <dgm:prSet presAssocID="{34BC1B3F-79CF-4F94-913D-8BFFB31A78C8}" presName="child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844079CD-5CB4-4B5B-96A7-A7033D57E7A9}" type="pres">
      <dgm:prSet presAssocID="{34BC1B3F-79CF-4F94-913D-8BFFB31A78C8}" presName="parentNode" presStyleLbl="revTx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3432F818-77E2-4FBB-B15F-9711BE575C76}" srcId="{237E329A-18C9-4C85-900A-E28CAD6FA5AC}" destId="{47B6DCF4-3DD0-413D-B01F-18D471317535}" srcOrd="0" destOrd="0" parTransId="{B1AE7B80-FC81-41EA-BB18-51420A668018}" sibTransId="{43DDE5B4-DE1A-47F5-B022-32E737E0A2AC}"/>
    <dgm:cxn modelId="{A9DBF4BE-85FE-41FB-9529-81A501F3716C}" srcId="{68F3E9CB-1A4D-4D26-90EB-A7587ABA1309}" destId="{58352D84-7607-4356-977F-1CD98D8AE939}" srcOrd="0" destOrd="0" parTransId="{FC4FE4DE-48A6-449D-848F-66A619437F81}" sibTransId="{64412011-BB90-4CCE-94AF-AE47D6BFAC2A}"/>
    <dgm:cxn modelId="{500CE33C-ED8B-4A7F-A4C5-33AF16B28ABE}" srcId="{237E329A-18C9-4C85-900A-E28CAD6FA5AC}" destId="{68F3E9CB-1A4D-4D26-90EB-A7587ABA1309}" srcOrd="1" destOrd="0" parTransId="{5BED9DE5-0B4B-4531-8EEC-C8B58EBAB61C}" sibTransId="{43F3392E-F784-4317-BA85-AE8C384A6572}"/>
    <dgm:cxn modelId="{F48CC0E7-C8F7-47AA-91EB-8540DEF3EC86}" srcId="{34BC1B3F-79CF-4F94-913D-8BFFB31A78C8}" destId="{DC743948-D33B-4CFE-86EF-51CC1250F7E9}" srcOrd="0" destOrd="0" parTransId="{315BA5E0-664E-47C3-959F-423C7EF8EC8D}" sibTransId="{2B56D0FB-7F26-4B17-96E3-5242626754B7}"/>
    <dgm:cxn modelId="{BC1D0671-3269-4005-A42B-8A6FFA2965C4}" type="presOf" srcId="{DC743948-D33B-4CFE-86EF-51CC1250F7E9}" destId="{F310FE68-9767-4A3D-A6F5-22DAEE581274}" srcOrd="0" destOrd="0" presId="urn:microsoft.com/office/officeart/2005/8/layout/hList2"/>
    <dgm:cxn modelId="{473BEC54-9D6C-4FA8-A5A8-E62E8AE69B03}" type="presOf" srcId="{3EF9D8E9-98AA-4B38-9A7E-5A3768ACDD28}" destId="{A29EBB3D-8DEA-46F6-A1FC-9899E89DC356}" srcOrd="0" destOrd="0" presId="urn:microsoft.com/office/officeart/2005/8/layout/hList2"/>
    <dgm:cxn modelId="{2662E377-33F0-4330-B482-892B77E1CF29}" type="presOf" srcId="{237E329A-18C9-4C85-900A-E28CAD6FA5AC}" destId="{9937E44D-BAB9-47CF-BE7B-83953DF5A134}" srcOrd="0" destOrd="0" presId="urn:microsoft.com/office/officeart/2005/8/layout/hList2"/>
    <dgm:cxn modelId="{241F5C94-B40F-4F10-ACD5-7C85CDD025EC}" srcId="{47B6DCF4-3DD0-413D-B01F-18D471317535}" destId="{3EF9D8E9-98AA-4B38-9A7E-5A3768ACDD28}" srcOrd="0" destOrd="0" parTransId="{E34FF4BE-21E2-45E1-91B8-3F454B7EC911}" sibTransId="{AD7FDEC5-808E-460E-A91A-463221BC9B78}"/>
    <dgm:cxn modelId="{F6F8B7C6-935E-4060-A9F8-547451B34F5F}" type="presOf" srcId="{58352D84-7607-4356-977F-1CD98D8AE939}" destId="{440D1D83-6046-474C-B24E-037849EA8100}" srcOrd="0" destOrd="0" presId="urn:microsoft.com/office/officeart/2005/8/layout/hList2"/>
    <dgm:cxn modelId="{D40028CE-C13B-43C0-9249-5B3A29658081}" type="presOf" srcId="{34BC1B3F-79CF-4F94-913D-8BFFB31A78C8}" destId="{844079CD-5CB4-4B5B-96A7-A7033D57E7A9}" srcOrd="0" destOrd="0" presId="urn:microsoft.com/office/officeart/2005/8/layout/hList2"/>
    <dgm:cxn modelId="{D26D4F88-6B4A-41B3-BE15-755C2EB9FFBB}" type="presOf" srcId="{68F3E9CB-1A4D-4D26-90EB-A7587ABA1309}" destId="{AE097F74-6CF4-4778-8F71-6AE03746AA3B}" srcOrd="0" destOrd="0" presId="urn:microsoft.com/office/officeart/2005/8/layout/hList2"/>
    <dgm:cxn modelId="{D575D433-709A-42A8-80E8-DC28E7F91859}" srcId="{8C70ABB5-E9D3-4EA8-8E27-1B15090122C4}" destId="{DA404D05-7B58-4BFD-952C-324BA3F14C1D}" srcOrd="0" destOrd="0" parTransId="{ADEAFC1F-060C-4D7B-A157-15F63D3BEB7A}" sibTransId="{028CE375-953E-4944-86C0-47DDC508B0D2}"/>
    <dgm:cxn modelId="{3B502175-FFCE-4F14-A6E7-762E36DBE943}" type="presOf" srcId="{8C70ABB5-E9D3-4EA8-8E27-1B15090122C4}" destId="{0985FF4C-403D-4DCE-B04A-85BEFDED3533}" srcOrd="0" destOrd="0" presId="urn:microsoft.com/office/officeart/2005/8/layout/hList2"/>
    <dgm:cxn modelId="{903180D0-ED6B-4861-8652-E94496186A49}" srcId="{237E329A-18C9-4C85-900A-E28CAD6FA5AC}" destId="{8C70ABB5-E9D3-4EA8-8E27-1B15090122C4}" srcOrd="2" destOrd="0" parTransId="{299AE4DB-2275-49B4-8FB3-E9AC17E65F0A}" sibTransId="{B013AA62-7536-4C89-BFC6-12186B14CDDE}"/>
    <dgm:cxn modelId="{4D7C6538-8CD8-452A-B1F8-25A14E9E2F2F}" srcId="{237E329A-18C9-4C85-900A-E28CAD6FA5AC}" destId="{34BC1B3F-79CF-4F94-913D-8BFFB31A78C8}" srcOrd="3" destOrd="0" parTransId="{82AD2526-5999-4897-8B37-ADF04E64CA51}" sibTransId="{810F1C02-B17D-44BA-8C4F-7BCE0948CEC7}"/>
    <dgm:cxn modelId="{CE6D5225-AC40-488F-AC3F-C713FF0660E4}" type="presOf" srcId="{DA404D05-7B58-4BFD-952C-324BA3F14C1D}" destId="{856273AE-65A6-44FF-B43D-481AC2CF9777}" srcOrd="0" destOrd="0" presId="urn:microsoft.com/office/officeart/2005/8/layout/hList2"/>
    <dgm:cxn modelId="{A3C00067-A8F6-45C1-9ABB-E18EFC110138}" type="presOf" srcId="{47B6DCF4-3DD0-413D-B01F-18D471317535}" destId="{49FCFE4C-D340-4E29-990B-BE551B904639}" srcOrd="0" destOrd="0" presId="urn:microsoft.com/office/officeart/2005/8/layout/hList2"/>
    <dgm:cxn modelId="{FA3B829A-00A5-4525-A2AF-5D353993625C}" type="presParOf" srcId="{9937E44D-BAB9-47CF-BE7B-83953DF5A134}" destId="{DC88108B-C9F6-438D-BA4B-584AA1706D44}" srcOrd="0" destOrd="0" presId="urn:microsoft.com/office/officeart/2005/8/layout/hList2"/>
    <dgm:cxn modelId="{43C2E935-627B-4BD4-A6B5-D440A1434BEE}" type="presParOf" srcId="{DC88108B-C9F6-438D-BA4B-584AA1706D44}" destId="{619725CD-0373-44D6-8C01-B91F7A41AD3F}" srcOrd="0" destOrd="0" presId="urn:microsoft.com/office/officeart/2005/8/layout/hList2"/>
    <dgm:cxn modelId="{BD34C434-344E-4E45-9CAC-8A46ED88C259}" type="presParOf" srcId="{DC88108B-C9F6-438D-BA4B-584AA1706D44}" destId="{A29EBB3D-8DEA-46F6-A1FC-9899E89DC356}" srcOrd="1" destOrd="0" presId="urn:microsoft.com/office/officeart/2005/8/layout/hList2"/>
    <dgm:cxn modelId="{E94BFC7F-D4E9-4720-88A7-E819812FD077}" type="presParOf" srcId="{DC88108B-C9F6-438D-BA4B-584AA1706D44}" destId="{49FCFE4C-D340-4E29-990B-BE551B904639}" srcOrd="2" destOrd="0" presId="urn:microsoft.com/office/officeart/2005/8/layout/hList2"/>
    <dgm:cxn modelId="{A6CD3155-29BA-4FD8-A789-0FA91BBA4D92}" type="presParOf" srcId="{9937E44D-BAB9-47CF-BE7B-83953DF5A134}" destId="{D98BA088-2346-4DB6-80E4-A2F1F32B3654}" srcOrd="1" destOrd="0" presId="urn:microsoft.com/office/officeart/2005/8/layout/hList2"/>
    <dgm:cxn modelId="{824AA66A-5EFE-48BA-8581-24C825C376EC}" type="presParOf" srcId="{9937E44D-BAB9-47CF-BE7B-83953DF5A134}" destId="{70ED2AE3-0FB1-4D61-89B9-BE693E24EB59}" srcOrd="2" destOrd="0" presId="urn:microsoft.com/office/officeart/2005/8/layout/hList2"/>
    <dgm:cxn modelId="{0F1CFE29-B27F-490C-9BB4-601DBFD75098}" type="presParOf" srcId="{70ED2AE3-0FB1-4D61-89B9-BE693E24EB59}" destId="{AD3A1DCB-91FD-430F-B69A-F75F08FE6FD0}" srcOrd="0" destOrd="0" presId="urn:microsoft.com/office/officeart/2005/8/layout/hList2"/>
    <dgm:cxn modelId="{F2EF36B4-AE6A-4A45-8088-3F728C67AF72}" type="presParOf" srcId="{70ED2AE3-0FB1-4D61-89B9-BE693E24EB59}" destId="{440D1D83-6046-474C-B24E-037849EA8100}" srcOrd="1" destOrd="0" presId="urn:microsoft.com/office/officeart/2005/8/layout/hList2"/>
    <dgm:cxn modelId="{E938D624-47D1-4324-9FE5-7E8AC14B748A}" type="presParOf" srcId="{70ED2AE3-0FB1-4D61-89B9-BE693E24EB59}" destId="{AE097F74-6CF4-4778-8F71-6AE03746AA3B}" srcOrd="2" destOrd="0" presId="urn:microsoft.com/office/officeart/2005/8/layout/hList2"/>
    <dgm:cxn modelId="{2C49BEAC-BC90-4F8D-AF79-6EEF79FE52C5}" type="presParOf" srcId="{9937E44D-BAB9-47CF-BE7B-83953DF5A134}" destId="{6EA0D6FE-F68D-4AD5-AD85-7C3FD4039C02}" srcOrd="3" destOrd="0" presId="urn:microsoft.com/office/officeart/2005/8/layout/hList2"/>
    <dgm:cxn modelId="{C07AC87A-76E1-4CC9-810D-046B579B6C74}" type="presParOf" srcId="{9937E44D-BAB9-47CF-BE7B-83953DF5A134}" destId="{DCB302EA-DCC1-4618-8559-7F91237F1DDC}" srcOrd="4" destOrd="0" presId="urn:microsoft.com/office/officeart/2005/8/layout/hList2"/>
    <dgm:cxn modelId="{B92752FB-952C-457C-AD22-5EDC62B397FE}" type="presParOf" srcId="{DCB302EA-DCC1-4618-8559-7F91237F1DDC}" destId="{6FFC83C5-D255-4E50-B5E8-2CDDFF5E41D5}" srcOrd="0" destOrd="0" presId="urn:microsoft.com/office/officeart/2005/8/layout/hList2"/>
    <dgm:cxn modelId="{74B60076-FFD7-44E7-9621-946C8ADF7787}" type="presParOf" srcId="{DCB302EA-DCC1-4618-8559-7F91237F1DDC}" destId="{856273AE-65A6-44FF-B43D-481AC2CF9777}" srcOrd="1" destOrd="0" presId="urn:microsoft.com/office/officeart/2005/8/layout/hList2"/>
    <dgm:cxn modelId="{D819213A-CDBC-4F72-A7A2-6BED961D8E7A}" type="presParOf" srcId="{DCB302EA-DCC1-4618-8559-7F91237F1DDC}" destId="{0985FF4C-403D-4DCE-B04A-85BEFDED3533}" srcOrd="2" destOrd="0" presId="urn:microsoft.com/office/officeart/2005/8/layout/hList2"/>
    <dgm:cxn modelId="{10B607F6-E2B6-4EC1-A015-70ED0ECF0711}" type="presParOf" srcId="{9937E44D-BAB9-47CF-BE7B-83953DF5A134}" destId="{FE88087B-2C5F-4085-80B1-482812220A4B}" srcOrd="5" destOrd="0" presId="urn:microsoft.com/office/officeart/2005/8/layout/hList2"/>
    <dgm:cxn modelId="{CBE9F4DC-5605-493C-9D97-BC2EC0E216E2}" type="presParOf" srcId="{9937E44D-BAB9-47CF-BE7B-83953DF5A134}" destId="{E70F20DA-645E-4762-8E31-77EEB0D48457}" srcOrd="6" destOrd="0" presId="urn:microsoft.com/office/officeart/2005/8/layout/hList2"/>
    <dgm:cxn modelId="{0C310835-6581-4A94-B910-FDC501ECED88}" type="presParOf" srcId="{E70F20DA-645E-4762-8E31-77EEB0D48457}" destId="{7BBADC24-52DB-4F15-8FB4-B4BECF9FE2F4}" srcOrd="0" destOrd="0" presId="urn:microsoft.com/office/officeart/2005/8/layout/hList2"/>
    <dgm:cxn modelId="{7B334C55-A475-48E1-B997-7C9E707E19CD}" type="presParOf" srcId="{E70F20DA-645E-4762-8E31-77EEB0D48457}" destId="{F310FE68-9767-4A3D-A6F5-22DAEE581274}" srcOrd="1" destOrd="0" presId="urn:microsoft.com/office/officeart/2005/8/layout/hList2"/>
    <dgm:cxn modelId="{DC629AAB-6A1A-471D-8DB2-BF27F6B261F4}" type="presParOf" srcId="{E70F20DA-645E-4762-8E31-77EEB0D48457}" destId="{844079CD-5CB4-4B5B-96A7-A7033D57E7A9}" srcOrd="2" destOrd="0" presId="urn:microsoft.com/office/officeart/2005/8/layout/h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611D21D-E948-4B75-A773-3D2A41251041}" type="doc">
      <dgm:prSet loTypeId="urn:microsoft.com/office/officeart/2005/8/layout/radial4" loCatId="relationship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zh-CN" altLang="en-US"/>
        </a:p>
      </dgm:t>
    </dgm:pt>
    <dgm:pt modelId="{D8379DB0-12F9-423C-A8B3-3407BE681086}">
      <dgm:prSet phldrT="[文本]" custT="1"/>
      <dgm:spPr/>
      <dgm:t>
        <a:bodyPr/>
        <a:lstStyle/>
        <a:p>
          <a:r>
            <a:rPr lang="zh-CN" altLang="en-US" sz="1800" dirty="0" smtClean="0"/>
            <a:t>科学探究</a:t>
          </a:r>
          <a:endParaRPr lang="zh-CN" altLang="en-US" sz="1800" dirty="0"/>
        </a:p>
      </dgm:t>
    </dgm:pt>
    <dgm:pt modelId="{64F217C5-1430-4C20-8344-013A20B126B8}" type="parTrans" cxnId="{AA710E16-5C60-4C68-A48C-0F7F865C8E79}">
      <dgm:prSet/>
      <dgm:spPr/>
      <dgm:t>
        <a:bodyPr/>
        <a:lstStyle/>
        <a:p>
          <a:endParaRPr lang="zh-CN" altLang="en-US"/>
        </a:p>
      </dgm:t>
    </dgm:pt>
    <dgm:pt modelId="{1B45ED88-E320-47DB-9071-F82FE880DF46}" type="sibTrans" cxnId="{AA710E16-5C60-4C68-A48C-0F7F865C8E79}">
      <dgm:prSet/>
      <dgm:spPr/>
      <dgm:t>
        <a:bodyPr/>
        <a:lstStyle/>
        <a:p>
          <a:endParaRPr lang="zh-CN" altLang="en-US"/>
        </a:p>
      </dgm:t>
    </dgm:pt>
    <dgm:pt modelId="{50F71DFC-4201-47D3-9328-A2D1452B2357}">
      <dgm:prSet phldrT="[文本]" custT="1"/>
      <dgm:spPr/>
      <dgm:t>
        <a:bodyPr/>
        <a:lstStyle/>
        <a:p>
          <a:r>
            <a:rPr lang="zh-CN" altLang="en-US" sz="1800" dirty="0" smtClean="0"/>
            <a:t>亲近自然，喜欢探究</a:t>
          </a:r>
          <a:endParaRPr lang="zh-CN" altLang="en-US" sz="1800" dirty="0"/>
        </a:p>
      </dgm:t>
    </dgm:pt>
    <dgm:pt modelId="{A0A666F1-04D6-47F7-907D-E3769C14882F}" type="parTrans" cxnId="{FBA797D1-93A1-4FE0-B719-73676C6EA664}">
      <dgm:prSet/>
      <dgm:spPr/>
      <dgm:t>
        <a:bodyPr/>
        <a:lstStyle/>
        <a:p>
          <a:endParaRPr lang="zh-CN" altLang="en-US"/>
        </a:p>
      </dgm:t>
    </dgm:pt>
    <dgm:pt modelId="{5C912696-90DC-47F6-834D-51B5725CEB07}" type="sibTrans" cxnId="{FBA797D1-93A1-4FE0-B719-73676C6EA664}">
      <dgm:prSet/>
      <dgm:spPr/>
      <dgm:t>
        <a:bodyPr/>
        <a:lstStyle/>
        <a:p>
          <a:endParaRPr lang="zh-CN" altLang="en-US"/>
        </a:p>
      </dgm:t>
    </dgm:pt>
    <dgm:pt modelId="{6C1F8652-5856-4904-A593-C09E38D28CA1}">
      <dgm:prSet phldrT="[文本]" custT="1"/>
      <dgm:spPr/>
      <dgm:t>
        <a:bodyPr/>
        <a:lstStyle/>
        <a:p>
          <a:r>
            <a:rPr lang="zh-CN" altLang="en-US" sz="1800" dirty="0" smtClean="0"/>
            <a:t>具有初步的探究能力</a:t>
          </a:r>
          <a:endParaRPr lang="zh-CN" altLang="en-US" sz="1800" dirty="0"/>
        </a:p>
      </dgm:t>
    </dgm:pt>
    <dgm:pt modelId="{E0B939A2-19FD-4BBF-A2CB-CD6AF2C72EAA}" type="parTrans" cxnId="{8C9BE62A-0372-4C89-83CA-09644567F8E5}">
      <dgm:prSet/>
      <dgm:spPr/>
      <dgm:t>
        <a:bodyPr/>
        <a:lstStyle/>
        <a:p>
          <a:endParaRPr lang="zh-CN" altLang="en-US"/>
        </a:p>
      </dgm:t>
    </dgm:pt>
    <dgm:pt modelId="{62C6F286-A3F1-4193-9356-CF0B43B63C06}" type="sibTrans" cxnId="{8C9BE62A-0372-4C89-83CA-09644567F8E5}">
      <dgm:prSet/>
      <dgm:spPr/>
      <dgm:t>
        <a:bodyPr/>
        <a:lstStyle/>
        <a:p>
          <a:endParaRPr lang="zh-CN" altLang="en-US"/>
        </a:p>
      </dgm:t>
    </dgm:pt>
    <dgm:pt modelId="{ED24800C-7E61-4BAA-9C87-6331CFDF2EB2}">
      <dgm:prSet phldrT="[文本]" custT="1"/>
      <dgm:spPr/>
      <dgm:t>
        <a:bodyPr/>
        <a:lstStyle/>
        <a:p>
          <a:r>
            <a:rPr lang="zh-CN" altLang="en-US" sz="1800" dirty="0" smtClean="0"/>
            <a:t>在探究中认识周围事物和现象</a:t>
          </a:r>
          <a:endParaRPr lang="zh-CN" altLang="en-US" sz="1800" dirty="0"/>
        </a:p>
      </dgm:t>
    </dgm:pt>
    <dgm:pt modelId="{AB3F691A-E6D1-42A8-8BFC-979504C37906}" type="parTrans" cxnId="{993C19CE-0FB5-489D-ACA5-DBA4E6317A10}">
      <dgm:prSet/>
      <dgm:spPr/>
      <dgm:t>
        <a:bodyPr/>
        <a:lstStyle/>
        <a:p>
          <a:endParaRPr lang="zh-CN" altLang="en-US"/>
        </a:p>
      </dgm:t>
    </dgm:pt>
    <dgm:pt modelId="{C5890740-879B-4EBB-B191-5A6F0FB723F3}" type="sibTrans" cxnId="{993C19CE-0FB5-489D-ACA5-DBA4E6317A10}">
      <dgm:prSet/>
      <dgm:spPr/>
      <dgm:t>
        <a:bodyPr/>
        <a:lstStyle/>
        <a:p>
          <a:endParaRPr lang="zh-CN" altLang="en-US"/>
        </a:p>
      </dgm:t>
    </dgm:pt>
    <dgm:pt modelId="{A31F1BB8-8CD6-4AEF-A77B-F7C9ADCEB718}" type="pres">
      <dgm:prSet presAssocID="{8611D21D-E948-4B75-A773-3D2A41251041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693FD090-7C14-4FC8-9EF6-2C24EDC7F55C}" type="pres">
      <dgm:prSet presAssocID="{D8379DB0-12F9-423C-A8B3-3407BE681086}" presName="centerShape" presStyleLbl="node0" presStyleIdx="0" presStyleCnt="1"/>
      <dgm:spPr/>
      <dgm:t>
        <a:bodyPr/>
        <a:lstStyle/>
        <a:p>
          <a:endParaRPr lang="zh-CN" altLang="en-US"/>
        </a:p>
      </dgm:t>
    </dgm:pt>
    <dgm:pt modelId="{8A50EB62-56AD-4446-94FD-8C83BD92A9AF}" type="pres">
      <dgm:prSet presAssocID="{A0A666F1-04D6-47F7-907D-E3769C14882F}" presName="parTrans" presStyleLbl="bgSibTrans2D1" presStyleIdx="0" presStyleCnt="3"/>
      <dgm:spPr/>
      <dgm:t>
        <a:bodyPr/>
        <a:lstStyle/>
        <a:p>
          <a:endParaRPr lang="zh-CN" altLang="en-US"/>
        </a:p>
      </dgm:t>
    </dgm:pt>
    <dgm:pt modelId="{FDF54E8C-12D3-4603-9EA8-E6603B134E6C}" type="pres">
      <dgm:prSet presAssocID="{50F71DFC-4201-47D3-9328-A2D1452B2357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05D0F73B-BC1B-4E94-81B4-815CA059E2A6}" type="pres">
      <dgm:prSet presAssocID="{E0B939A2-19FD-4BBF-A2CB-CD6AF2C72EAA}" presName="parTrans" presStyleLbl="bgSibTrans2D1" presStyleIdx="1" presStyleCnt="3"/>
      <dgm:spPr/>
      <dgm:t>
        <a:bodyPr/>
        <a:lstStyle/>
        <a:p>
          <a:endParaRPr lang="zh-CN" altLang="en-US"/>
        </a:p>
      </dgm:t>
    </dgm:pt>
    <dgm:pt modelId="{17FAACD7-413D-4C73-B2D1-02D9874F9B6A}" type="pres">
      <dgm:prSet presAssocID="{6C1F8652-5856-4904-A593-C09E38D28CA1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7560CA13-A51C-4268-817D-7B6ED0048741}" type="pres">
      <dgm:prSet presAssocID="{AB3F691A-E6D1-42A8-8BFC-979504C37906}" presName="parTrans" presStyleLbl="bgSibTrans2D1" presStyleIdx="2" presStyleCnt="3"/>
      <dgm:spPr/>
      <dgm:t>
        <a:bodyPr/>
        <a:lstStyle/>
        <a:p>
          <a:endParaRPr lang="zh-CN" altLang="en-US"/>
        </a:p>
      </dgm:t>
    </dgm:pt>
    <dgm:pt modelId="{4715A1C8-1345-471A-9948-FEC6C8FC4D3F}" type="pres">
      <dgm:prSet presAssocID="{ED24800C-7E61-4BAA-9C87-6331CFDF2EB2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56B75BC7-7B18-46A5-86A6-523CDD1671E4}" type="presOf" srcId="{AB3F691A-E6D1-42A8-8BFC-979504C37906}" destId="{7560CA13-A51C-4268-817D-7B6ED0048741}" srcOrd="0" destOrd="0" presId="urn:microsoft.com/office/officeart/2005/8/layout/radial4"/>
    <dgm:cxn modelId="{FBA797D1-93A1-4FE0-B719-73676C6EA664}" srcId="{D8379DB0-12F9-423C-A8B3-3407BE681086}" destId="{50F71DFC-4201-47D3-9328-A2D1452B2357}" srcOrd="0" destOrd="0" parTransId="{A0A666F1-04D6-47F7-907D-E3769C14882F}" sibTransId="{5C912696-90DC-47F6-834D-51B5725CEB07}"/>
    <dgm:cxn modelId="{A18FE4A1-D5B1-4D93-8480-349E0116F9C1}" type="presOf" srcId="{6C1F8652-5856-4904-A593-C09E38D28CA1}" destId="{17FAACD7-413D-4C73-B2D1-02D9874F9B6A}" srcOrd="0" destOrd="0" presId="urn:microsoft.com/office/officeart/2005/8/layout/radial4"/>
    <dgm:cxn modelId="{AA710E16-5C60-4C68-A48C-0F7F865C8E79}" srcId="{8611D21D-E948-4B75-A773-3D2A41251041}" destId="{D8379DB0-12F9-423C-A8B3-3407BE681086}" srcOrd="0" destOrd="0" parTransId="{64F217C5-1430-4C20-8344-013A20B126B8}" sibTransId="{1B45ED88-E320-47DB-9071-F82FE880DF46}"/>
    <dgm:cxn modelId="{0D204182-EAEC-42E6-B9F3-40E6F7E4369C}" type="presOf" srcId="{D8379DB0-12F9-423C-A8B3-3407BE681086}" destId="{693FD090-7C14-4FC8-9EF6-2C24EDC7F55C}" srcOrd="0" destOrd="0" presId="urn:microsoft.com/office/officeart/2005/8/layout/radial4"/>
    <dgm:cxn modelId="{EF6334BB-9FA4-4CE7-BA06-6D1E7590568B}" type="presOf" srcId="{8611D21D-E948-4B75-A773-3D2A41251041}" destId="{A31F1BB8-8CD6-4AEF-A77B-F7C9ADCEB718}" srcOrd="0" destOrd="0" presId="urn:microsoft.com/office/officeart/2005/8/layout/radial4"/>
    <dgm:cxn modelId="{1586C49E-4195-46EA-B2C2-7AD3971B93B3}" type="presOf" srcId="{ED24800C-7E61-4BAA-9C87-6331CFDF2EB2}" destId="{4715A1C8-1345-471A-9948-FEC6C8FC4D3F}" srcOrd="0" destOrd="0" presId="urn:microsoft.com/office/officeart/2005/8/layout/radial4"/>
    <dgm:cxn modelId="{2D718B86-3161-458D-810D-9E30C1DBF3FC}" type="presOf" srcId="{50F71DFC-4201-47D3-9328-A2D1452B2357}" destId="{FDF54E8C-12D3-4603-9EA8-E6603B134E6C}" srcOrd="0" destOrd="0" presId="urn:microsoft.com/office/officeart/2005/8/layout/radial4"/>
    <dgm:cxn modelId="{BD90D6BD-9073-49B9-A9D9-A726C953107D}" type="presOf" srcId="{E0B939A2-19FD-4BBF-A2CB-CD6AF2C72EAA}" destId="{05D0F73B-BC1B-4E94-81B4-815CA059E2A6}" srcOrd="0" destOrd="0" presId="urn:microsoft.com/office/officeart/2005/8/layout/radial4"/>
    <dgm:cxn modelId="{8F8EDC6C-6A3C-4931-8CB8-26F06A6C46CB}" type="presOf" srcId="{A0A666F1-04D6-47F7-907D-E3769C14882F}" destId="{8A50EB62-56AD-4446-94FD-8C83BD92A9AF}" srcOrd="0" destOrd="0" presId="urn:microsoft.com/office/officeart/2005/8/layout/radial4"/>
    <dgm:cxn modelId="{993C19CE-0FB5-489D-ACA5-DBA4E6317A10}" srcId="{D8379DB0-12F9-423C-A8B3-3407BE681086}" destId="{ED24800C-7E61-4BAA-9C87-6331CFDF2EB2}" srcOrd="2" destOrd="0" parTransId="{AB3F691A-E6D1-42A8-8BFC-979504C37906}" sibTransId="{C5890740-879B-4EBB-B191-5A6F0FB723F3}"/>
    <dgm:cxn modelId="{8C9BE62A-0372-4C89-83CA-09644567F8E5}" srcId="{D8379DB0-12F9-423C-A8B3-3407BE681086}" destId="{6C1F8652-5856-4904-A593-C09E38D28CA1}" srcOrd="1" destOrd="0" parTransId="{E0B939A2-19FD-4BBF-A2CB-CD6AF2C72EAA}" sibTransId="{62C6F286-A3F1-4193-9356-CF0B43B63C06}"/>
    <dgm:cxn modelId="{B9AD1EB4-4EE6-4726-A052-C9B19FC843E8}" type="presParOf" srcId="{A31F1BB8-8CD6-4AEF-A77B-F7C9ADCEB718}" destId="{693FD090-7C14-4FC8-9EF6-2C24EDC7F55C}" srcOrd="0" destOrd="0" presId="urn:microsoft.com/office/officeart/2005/8/layout/radial4"/>
    <dgm:cxn modelId="{17B9DAE3-4DB0-4652-9C00-C7418C629495}" type="presParOf" srcId="{A31F1BB8-8CD6-4AEF-A77B-F7C9ADCEB718}" destId="{8A50EB62-56AD-4446-94FD-8C83BD92A9AF}" srcOrd="1" destOrd="0" presId="urn:microsoft.com/office/officeart/2005/8/layout/radial4"/>
    <dgm:cxn modelId="{26985855-2E90-4619-8353-BDAD08F675E0}" type="presParOf" srcId="{A31F1BB8-8CD6-4AEF-A77B-F7C9ADCEB718}" destId="{FDF54E8C-12D3-4603-9EA8-E6603B134E6C}" srcOrd="2" destOrd="0" presId="urn:microsoft.com/office/officeart/2005/8/layout/radial4"/>
    <dgm:cxn modelId="{0839E3AA-49C3-4556-B55C-48879E79DB82}" type="presParOf" srcId="{A31F1BB8-8CD6-4AEF-A77B-F7C9ADCEB718}" destId="{05D0F73B-BC1B-4E94-81B4-815CA059E2A6}" srcOrd="3" destOrd="0" presId="urn:microsoft.com/office/officeart/2005/8/layout/radial4"/>
    <dgm:cxn modelId="{17EFF8C6-F92E-4C32-9DA0-350CF184EE47}" type="presParOf" srcId="{A31F1BB8-8CD6-4AEF-A77B-F7C9ADCEB718}" destId="{17FAACD7-413D-4C73-B2D1-02D9874F9B6A}" srcOrd="4" destOrd="0" presId="urn:microsoft.com/office/officeart/2005/8/layout/radial4"/>
    <dgm:cxn modelId="{6F711CEB-54E0-4FEA-97E7-6E829C8107FD}" type="presParOf" srcId="{A31F1BB8-8CD6-4AEF-A77B-F7C9ADCEB718}" destId="{7560CA13-A51C-4268-817D-7B6ED0048741}" srcOrd="5" destOrd="0" presId="urn:microsoft.com/office/officeart/2005/8/layout/radial4"/>
    <dgm:cxn modelId="{932B79BB-A393-4B7F-AE70-2382F784DA7D}" type="presParOf" srcId="{A31F1BB8-8CD6-4AEF-A77B-F7C9ADCEB718}" destId="{4715A1C8-1345-471A-9948-FEC6C8FC4D3F}" srcOrd="6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8611D21D-E948-4B75-A773-3D2A41251041}" type="doc">
      <dgm:prSet loTypeId="urn:microsoft.com/office/officeart/2005/8/layout/radial4" loCatId="relationship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zh-CN" altLang="en-US"/>
        </a:p>
      </dgm:t>
    </dgm:pt>
    <dgm:pt modelId="{D8379DB0-12F9-423C-A8B3-3407BE681086}">
      <dgm:prSet phldrT="[文本]" custT="1"/>
      <dgm:spPr/>
      <dgm:t>
        <a:bodyPr/>
        <a:lstStyle/>
        <a:p>
          <a:r>
            <a:rPr lang="zh-CN" altLang="en-US" sz="1800" dirty="0" smtClean="0"/>
            <a:t>数学认知</a:t>
          </a:r>
          <a:endParaRPr lang="zh-CN" altLang="en-US" sz="1800" dirty="0"/>
        </a:p>
      </dgm:t>
    </dgm:pt>
    <dgm:pt modelId="{64F217C5-1430-4C20-8344-013A20B126B8}" type="parTrans" cxnId="{AA710E16-5C60-4C68-A48C-0F7F865C8E79}">
      <dgm:prSet/>
      <dgm:spPr/>
      <dgm:t>
        <a:bodyPr/>
        <a:lstStyle/>
        <a:p>
          <a:endParaRPr lang="zh-CN" altLang="en-US"/>
        </a:p>
      </dgm:t>
    </dgm:pt>
    <dgm:pt modelId="{1B45ED88-E320-47DB-9071-F82FE880DF46}" type="sibTrans" cxnId="{AA710E16-5C60-4C68-A48C-0F7F865C8E79}">
      <dgm:prSet/>
      <dgm:spPr/>
      <dgm:t>
        <a:bodyPr/>
        <a:lstStyle/>
        <a:p>
          <a:endParaRPr lang="zh-CN" altLang="en-US"/>
        </a:p>
      </dgm:t>
    </dgm:pt>
    <dgm:pt modelId="{50F71DFC-4201-47D3-9328-A2D1452B2357}">
      <dgm:prSet phldrT="[文本]" custT="1"/>
      <dgm:spPr/>
      <dgm:t>
        <a:bodyPr/>
        <a:lstStyle/>
        <a:p>
          <a:r>
            <a:rPr lang="zh-CN" altLang="en-US" sz="1800" b="0" i="0" dirty="0" smtClean="0"/>
            <a:t>初步感知生活中数学的有用和有趣。</a:t>
          </a:r>
          <a:endParaRPr lang="zh-CN" altLang="en-US" sz="1800" dirty="0"/>
        </a:p>
      </dgm:t>
    </dgm:pt>
    <dgm:pt modelId="{A0A666F1-04D6-47F7-907D-E3769C14882F}" type="parTrans" cxnId="{FBA797D1-93A1-4FE0-B719-73676C6EA664}">
      <dgm:prSet/>
      <dgm:spPr/>
      <dgm:t>
        <a:bodyPr/>
        <a:lstStyle/>
        <a:p>
          <a:endParaRPr lang="zh-CN" altLang="en-US"/>
        </a:p>
      </dgm:t>
    </dgm:pt>
    <dgm:pt modelId="{5C912696-90DC-47F6-834D-51B5725CEB07}" type="sibTrans" cxnId="{FBA797D1-93A1-4FE0-B719-73676C6EA664}">
      <dgm:prSet/>
      <dgm:spPr/>
      <dgm:t>
        <a:bodyPr/>
        <a:lstStyle/>
        <a:p>
          <a:endParaRPr lang="zh-CN" altLang="en-US"/>
        </a:p>
      </dgm:t>
    </dgm:pt>
    <dgm:pt modelId="{6C1F8652-5856-4904-A593-C09E38D28CA1}">
      <dgm:prSet phldrT="[文本]" custT="1"/>
      <dgm:spPr/>
      <dgm:t>
        <a:bodyPr/>
        <a:lstStyle/>
        <a:p>
          <a:r>
            <a:rPr lang="zh-CN" altLang="en-US" sz="1800" b="0" i="0" dirty="0" smtClean="0"/>
            <a:t>感知和理解数、量及数量关系。</a:t>
          </a:r>
          <a:endParaRPr lang="zh-CN" altLang="en-US" sz="1800" dirty="0"/>
        </a:p>
      </dgm:t>
    </dgm:pt>
    <dgm:pt modelId="{E0B939A2-19FD-4BBF-A2CB-CD6AF2C72EAA}" type="parTrans" cxnId="{8C9BE62A-0372-4C89-83CA-09644567F8E5}">
      <dgm:prSet/>
      <dgm:spPr/>
      <dgm:t>
        <a:bodyPr/>
        <a:lstStyle/>
        <a:p>
          <a:endParaRPr lang="zh-CN" altLang="en-US"/>
        </a:p>
      </dgm:t>
    </dgm:pt>
    <dgm:pt modelId="{62C6F286-A3F1-4193-9356-CF0B43B63C06}" type="sibTrans" cxnId="{8C9BE62A-0372-4C89-83CA-09644567F8E5}">
      <dgm:prSet/>
      <dgm:spPr/>
      <dgm:t>
        <a:bodyPr/>
        <a:lstStyle/>
        <a:p>
          <a:endParaRPr lang="zh-CN" altLang="en-US"/>
        </a:p>
      </dgm:t>
    </dgm:pt>
    <dgm:pt modelId="{ED24800C-7E61-4BAA-9C87-6331CFDF2EB2}">
      <dgm:prSet phldrT="[文本]" custT="1"/>
      <dgm:spPr/>
      <dgm:t>
        <a:bodyPr/>
        <a:lstStyle/>
        <a:p>
          <a:r>
            <a:rPr lang="zh-CN" altLang="en-US" sz="1800" b="0" i="0" dirty="0" smtClean="0"/>
            <a:t>感知形状与空间关系。</a:t>
          </a:r>
          <a:endParaRPr lang="zh-CN" altLang="en-US" sz="1800" dirty="0"/>
        </a:p>
      </dgm:t>
    </dgm:pt>
    <dgm:pt modelId="{AB3F691A-E6D1-42A8-8BFC-979504C37906}" type="parTrans" cxnId="{993C19CE-0FB5-489D-ACA5-DBA4E6317A10}">
      <dgm:prSet/>
      <dgm:spPr/>
      <dgm:t>
        <a:bodyPr/>
        <a:lstStyle/>
        <a:p>
          <a:endParaRPr lang="zh-CN" altLang="en-US"/>
        </a:p>
      </dgm:t>
    </dgm:pt>
    <dgm:pt modelId="{C5890740-879B-4EBB-B191-5A6F0FB723F3}" type="sibTrans" cxnId="{993C19CE-0FB5-489D-ACA5-DBA4E6317A10}">
      <dgm:prSet/>
      <dgm:spPr/>
      <dgm:t>
        <a:bodyPr/>
        <a:lstStyle/>
        <a:p>
          <a:endParaRPr lang="zh-CN" altLang="en-US"/>
        </a:p>
      </dgm:t>
    </dgm:pt>
    <dgm:pt modelId="{A31F1BB8-8CD6-4AEF-A77B-F7C9ADCEB718}" type="pres">
      <dgm:prSet presAssocID="{8611D21D-E948-4B75-A773-3D2A41251041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693FD090-7C14-4FC8-9EF6-2C24EDC7F55C}" type="pres">
      <dgm:prSet presAssocID="{D8379DB0-12F9-423C-A8B3-3407BE681086}" presName="centerShape" presStyleLbl="node0" presStyleIdx="0" presStyleCnt="1"/>
      <dgm:spPr/>
      <dgm:t>
        <a:bodyPr/>
        <a:lstStyle/>
        <a:p>
          <a:endParaRPr lang="zh-CN" altLang="en-US"/>
        </a:p>
      </dgm:t>
    </dgm:pt>
    <dgm:pt modelId="{8A50EB62-56AD-4446-94FD-8C83BD92A9AF}" type="pres">
      <dgm:prSet presAssocID="{A0A666F1-04D6-47F7-907D-E3769C14882F}" presName="parTrans" presStyleLbl="bgSibTrans2D1" presStyleIdx="0" presStyleCnt="3"/>
      <dgm:spPr/>
      <dgm:t>
        <a:bodyPr/>
        <a:lstStyle/>
        <a:p>
          <a:endParaRPr lang="zh-CN" altLang="en-US"/>
        </a:p>
      </dgm:t>
    </dgm:pt>
    <dgm:pt modelId="{FDF54E8C-12D3-4603-9EA8-E6603B134E6C}" type="pres">
      <dgm:prSet presAssocID="{50F71DFC-4201-47D3-9328-A2D1452B2357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05D0F73B-BC1B-4E94-81B4-815CA059E2A6}" type="pres">
      <dgm:prSet presAssocID="{E0B939A2-19FD-4BBF-A2CB-CD6AF2C72EAA}" presName="parTrans" presStyleLbl="bgSibTrans2D1" presStyleIdx="1" presStyleCnt="3"/>
      <dgm:spPr/>
      <dgm:t>
        <a:bodyPr/>
        <a:lstStyle/>
        <a:p>
          <a:endParaRPr lang="zh-CN" altLang="en-US"/>
        </a:p>
      </dgm:t>
    </dgm:pt>
    <dgm:pt modelId="{17FAACD7-413D-4C73-B2D1-02D9874F9B6A}" type="pres">
      <dgm:prSet presAssocID="{6C1F8652-5856-4904-A593-C09E38D28CA1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7560CA13-A51C-4268-817D-7B6ED0048741}" type="pres">
      <dgm:prSet presAssocID="{AB3F691A-E6D1-42A8-8BFC-979504C37906}" presName="parTrans" presStyleLbl="bgSibTrans2D1" presStyleIdx="2" presStyleCnt="3"/>
      <dgm:spPr/>
      <dgm:t>
        <a:bodyPr/>
        <a:lstStyle/>
        <a:p>
          <a:endParaRPr lang="zh-CN" altLang="en-US"/>
        </a:p>
      </dgm:t>
    </dgm:pt>
    <dgm:pt modelId="{4715A1C8-1345-471A-9948-FEC6C8FC4D3F}" type="pres">
      <dgm:prSet presAssocID="{ED24800C-7E61-4BAA-9C87-6331CFDF2EB2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33298B88-733D-420E-8F4F-0492B8A0279B}" type="presOf" srcId="{50F71DFC-4201-47D3-9328-A2D1452B2357}" destId="{FDF54E8C-12D3-4603-9EA8-E6603B134E6C}" srcOrd="0" destOrd="0" presId="urn:microsoft.com/office/officeart/2005/8/layout/radial4"/>
    <dgm:cxn modelId="{AB4B4152-A322-4E49-BCE1-91CAB90BD8E7}" type="presOf" srcId="{8611D21D-E948-4B75-A773-3D2A41251041}" destId="{A31F1BB8-8CD6-4AEF-A77B-F7C9ADCEB718}" srcOrd="0" destOrd="0" presId="urn:microsoft.com/office/officeart/2005/8/layout/radial4"/>
    <dgm:cxn modelId="{5CCE85E6-DA26-404C-9432-B58A7709480D}" type="presOf" srcId="{AB3F691A-E6D1-42A8-8BFC-979504C37906}" destId="{7560CA13-A51C-4268-817D-7B6ED0048741}" srcOrd="0" destOrd="0" presId="urn:microsoft.com/office/officeart/2005/8/layout/radial4"/>
    <dgm:cxn modelId="{3258D6C2-3335-4E39-8AC2-1D5A5459C4A6}" type="presOf" srcId="{6C1F8652-5856-4904-A593-C09E38D28CA1}" destId="{17FAACD7-413D-4C73-B2D1-02D9874F9B6A}" srcOrd="0" destOrd="0" presId="urn:microsoft.com/office/officeart/2005/8/layout/radial4"/>
    <dgm:cxn modelId="{5B25C78B-70D7-4BFA-A478-401431393FEB}" type="presOf" srcId="{A0A666F1-04D6-47F7-907D-E3769C14882F}" destId="{8A50EB62-56AD-4446-94FD-8C83BD92A9AF}" srcOrd="0" destOrd="0" presId="urn:microsoft.com/office/officeart/2005/8/layout/radial4"/>
    <dgm:cxn modelId="{24B98131-8F62-4AAF-A3CE-AF6695E1B825}" type="presOf" srcId="{ED24800C-7E61-4BAA-9C87-6331CFDF2EB2}" destId="{4715A1C8-1345-471A-9948-FEC6C8FC4D3F}" srcOrd="0" destOrd="0" presId="urn:microsoft.com/office/officeart/2005/8/layout/radial4"/>
    <dgm:cxn modelId="{8C9BE62A-0372-4C89-83CA-09644567F8E5}" srcId="{D8379DB0-12F9-423C-A8B3-3407BE681086}" destId="{6C1F8652-5856-4904-A593-C09E38D28CA1}" srcOrd="1" destOrd="0" parTransId="{E0B939A2-19FD-4BBF-A2CB-CD6AF2C72EAA}" sibTransId="{62C6F286-A3F1-4193-9356-CF0B43B63C06}"/>
    <dgm:cxn modelId="{FBA797D1-93A1-4FE0-B719-73676C6EA664}" srcId="{D8379DB0-12F9-423C-A8B3-3407BE681086}" destId="{50F71DFC-4201-47D3-9328-A2D1452B2357}" srcOrd="0" destOrd="0" parTransId="{A0A666F1-04D6-47F7-907D-E3769C14882F}" sibTransId="{5C912696-90DC-47F6-834D-51B5725CEB07}"/>
    <dgm:cxn modelId="{AA710E16-5C60-4C68-A48C-0F7F865C8E79}" srcId="{8611D21D-E948-4B75-A773-3D2A41251041}" destId="{D8379DB0-12F9-423C-A8B3-3407BE681086}" srcOrd="0" destOrd="0" parTransId="{64F217C5-1430-4C20-8344-013A20B126B8}" sibTransId="{1B45ED88-E320-47DB-9071-F82FE880DF46}"/>
    <dgm:cxn modelId="{993C19CE-0FB5-489D-ACA5-DBA4E6317A10}" srcId="{D8379DB0-12F9-423C-A8B3-3407BE681086}" destId="{ED24800C-7E61-4BAA-9C87-6331CFDF2EB2}" srcOrd="2" destOrd="0" parTransId="{AB3F691A-E6D1-42A8-8BFC-979504C37906}" sibTransId="{C5890740-879B-4EBB-B191-5A6F0FB723F3}"/>
    <dgm:cxn modelId="{960836EB-E8B9-4209-A7F4-5AA3AB4F6FE2}" type="presOf" srcId="{E0B939A2-19FD-4BBF-A2CB-CD6AF2C72EAA}" destId="{05D0F73B-BC1B-4E94-81B4-815CA059E2A6}" srcOrd="0" destOrd="0" presId="urn:microsoft.com/office/officeart/2005/8/layout/radial4"/>
    <dgm:cxn modelId="{2CD03710-B3C2-4D40-AAC1-4E1D1156898F}" type="presOf" srcId="{D8379DB0-12F9-423C-A8B3-3407BE681086}" destId="{693FD090-7C14-4FC8-9EF6-2C24EDC7F55C}" srcOrd="0" destOrd="0" presId="urn:microsoft.com/office/officeart/2005/8/layout/radial4"/>
    <dgm:cxn modelId="{C2C85796-3B7E-41B3-84E8-89853A1489BF}" type="presParOf" srcId="{A31F1BB8-8CD6-4AEF-A77B-F7C9ADCEB718}" destId="{693FD090-7C14-4FC8-9EF6-2C24EDC7F55C}" srcOrd="0" destOrd="0" presId="urn:microsoft.com/office/officeart/2005/8/layout/radial4"/>
    <dgm:cxn modelId="{787EA6C6-4FE9-4274-BCD3-E577A4BD7E8A}" type="presParOf" srcId="{A31F1BB8-8CD6-4AEF-A77B-F7C9ADCEB718}" destId="{8A50EB62-56AD-4446-94FD-8C83BD92A9AF}" srcOrd="1" destOrd="0" presId="urn:microsoft.com/office/officeart/2005/8/layout/radial4"/>
    <dgm:cxn modelId="{FC3F8188-D86C-4632-929E-C072789D6623}" type="presParOf" srcId="{A31F1BB8-8CD6-4AEF-A77B-F7C9ADCEB718}" destId="{FDF54E8C-12D3-4603-9EA8-E6603B134E6C}" srcOrd="2" destOrd="0" presId="urn:microsoft.com/office/officeart/2005/8/layout/radial4"/>
    <dgm:cxn modelId="{EDEA750F-AA2D-4C2E-B1A3-D8FD71AA0683}" type="presParOf" srcId="{A31F1BB8-8CD6-4AEF-A77B-F7C9ADCEB718}" destId="{05D0F73B-BC1B-4E94-81B4-815CA059E2A6}" srcOrd="3" destOrd="0" presId="urn:microsoft.com/office/officeart/2005/8/layout/radial4"/>
    <dgm:cxn modelId="{AB051FD1-B027-4306-B45C-5E449BF7C4C7}" type="presParOf" srcId="{A31F1BB8-8CD6-4AEF-A77B-F7C9ADCEB718}" destId="{17FAACD7-413D-4C73-B2D1-02D9874F9B6A}" srcOrd="4" destOrd="0" presId="urn:microsoft.com/office/officeart/2005/8/layout/radial4"/>
    <dgm:cxn modelId="{B00E63FB-AED9-4CBB-BCB6-6673924F61E5}" type="presParOf" srcId="{A31F1BB8-8CD6-4AEF-A77B-F7C9ADCEB718}" destId="{7560CA13-A51C-4268-817D-7B6ED0048741}" srcOrd="5" destOrd="0" presId="urn:microsoft.com/office/officeart/2005/8/layout/radial4"/>
    <dgm:cxn modelId="{95729DE5-6677-45C5-AF0B-E6A596433F49}" type="presParOf" srcId="{A31F1BB8-8CD6-4AEF-A77B-F7C9ADCEB718}" destId="{4715A1C8-1345-471A-9948-FEC6C8FC4D3F}" srcOrd="6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1473EF7E-4E5F-49BF-90D1-747CF4E32784}" type="doc">
      <dgm:prSet loTypeId="urn:microsoft.com/office/officeart/2008/layout/VerticalCurvedList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zh-CN" altLang="en-US"/>
        </a:p>
      </dgm:t>
    </dgm:pt>
    <dgm:pt modelId="{2A67AD6D-7167-4A17-BE7D-33B84BA2A552}">
      <dgm:prSet phldrT="[文本]" custT="1"/>
      <dgm:spPr/>
      <dgm:t>
        <a:bodyPr/>
        <a:lstStyle/>
        <a:p>
          <a:r>
            <a:rPr lang="en-US" altLang="zh-CN" sz="1800" dirty="0" smtClean="0"/>
            <a:t>1</a:t>
          </a:r>
          <a:r>
            <a:rPr lang="zh-CN" altLang="en-US" sz="1800" dirty="0" smtClean="0"/>
            <a:t>、科学技术在家庭生活中的运用，如家用电器、浴具、厨具等的运用；</a:t>
          </a:r>
          <a:endParaRPr lang="zh-CN" altLang="en-US" sz="1800" dirty="0"/>
        </a:p>
      </dgm:t>
    </dgm:pt>
    <dgm:pt modelId="{F4BA6E8D-61A8-4A39-B72D-2EFF5E49750A}" type="parTrans" cxnId="{EF70A799-F884-43EB-8FC5-0BAB636D9D20}">
      <dgm:prSet/>
      <dgm:spPr/>
      <dgm:t>
        <a:bodyPr/>
        <a:lstStyle/>
        <a:p>
          <a:endParaRPr lang="zh-CN" altLang="en-US"/>
        </a:p>
      </dgm:t>
    </dgm:pt>
    <dgm:pt modelId="{CC6C75F3-D609-4D98-88A0-A71213AB3A7B}" type="sibTrans" cxnId="{EF70A799-F884-43EB-8FC5-0BAB636D9D20}">
      <dgm:prSet/>
      <dgm:spPr/>
      <dgm:t>
        <a:bodyPr/>
        <a:lstStyle/>
        <a:p>
          <a:endParaRPr lang="zh-CN" altLang="en-US"/>
        </a:p>
      </dgm:t>
    </dgm:pt>
    <dgm:pt modelId="{97F04A47-4440-45A1-B32F-045BC87A8996}">
      <dgm:prSet phldrT="[文本]" custT="1"/>
      <dgm:spPr/>
      <dgm:t>
        <a:bodyPr/>
        <a:lstStyle/>
        <a:p>
          <a:r>
            <a:rPr lang="en-US" altLang="zh-CN" sz="1800" dirty="0" smtClean="0"/>
            <a:t>2</a:t>
          </a:r>
          <a:r>
            <a:rPr lang="zh-CN" altLang="en-US" sz="1800" dirty="0" smtClean="0"/>
            <a:t>、科学技术在社会生产和社会生活中的运用，如工农业机械、交通工具、城市交通、通信、建设等的运用。 </a:t>
          </a:r>
          <a:endParaRPr lang="zh-CN" altLang="en-US" sz="1800" dirty="0"/>
        </a:p>
      </dgm:t>
    </dgm:pt>
    <dgm:pt modelId="{15C4519F-0D26-44BB-8793-BCB35A22979B}" type="parTrans" cxnId="{D98A5510-7D78-4067-9869-D730C9A8DB06}">
      <dgm:prSet/>
      <dgm:spPr/>
      <dgm:t>
        <a:bodyPr/>
        <a:lstStyle/>
        <a:p>
          <a:endParaRPr lang="zh-CN" altLang="en-US"/>
        </a:p>
      </dgm:t>
    </dgm:pt>
    <dgm:pt modelId="{CF7EA46F-9ED6-4E7D-AE8E-A48AF5322441}" type="sibTrans" cxnId="{D98A5510-7D78-4067-9869-D730C9A8DB06}">
      <dgm:prSet/>
      <dgm:spPr/>
      <dgm:t>
        <a:bodyPr/>
        <a:lstStyle/>
        <a:p>
          <a:endParaRPr lang="zh-CN" altLang="en-US"/>
        </a:p>
      </dgm:t>
    </dgm:pt>
    <dgm:pt modelId="{E1934A3B-1D8E-4FC3-8199-835D4D195F4D}" type="pres">
      <dgm:prSet presAssocID="{1473EF7E-4E5F-49BF-90D1-747CF4E32784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zh-CN" altLang="en-US"/>
        </a:p>
      </dgm:t>
    </dgm:pt>
    <dgm:pt modelId="{81794710-A33A-4C84-9D10-94CA2AB4B66B}" type="pres">
      <dgm:prSet presAssocID="{1473EF7E-4E5F-49BF-90D1-747CF4E32784}" presName="Name1" presStyleCnt="0"/>
      <dgm:spPr/>
    </dgm:pt>
    <dgm:pt modelId="{B8BF3B16-4D50-422C-A029-7E4847C0B8C4}" type="pres">
      <dgm:prSet presAssocID="{1473EF7E-4E5F-49BF-90D1-747CF4E32784}" presName="cycle" presStyleCnt="0"/>
      <dgm:spPr/>
    </dgm:pt>
    <dgm:pt modelId="{79B46969-9471-4F27-8494-59BBC375695D}" type="pres">
      <dgm:prSet presAssocID="{1473EF7E-4E5F-49BF-90D1-747CF4E32784}" presName="srcNode" presStyleLbl="node1" presStyleIdx="0" presStyleCnt="2"/>
      <dgm:spPr/>
    </dgm:pt>
    <dgm:pt modelId="{85BE2B2F-9C3F-4D54-968D-4C975E5D8D8B}" type="pres">
      <dgm:prSet presAssocID="{1473EF7E-4E5F-49BF-90D1-747CF4E32784}" presName="conn" presStyleLbl="parChTrans1D2" presStyleIdx="0" presStyleCnt="1"/>
      <dgm:spPr/>
      <dgm:t>
        <a:bodyPr/>
        <a:lstStyle/>
        <a:p>
          <a:endParaRPr lang="zh-CN" altLang="en-US"/>
        </a:p>
      </dgm:t>
    </dgm:pt>
    <dgm:pt modelId="{0821CCB9-0C23-4E09-BCDE-5FB39FC62BA0}" type="pres">
      <dgm:prSet presAssocID="{1473EF7E-4E5F-49BF-90D1-747CF4E32784}" presName="extraNode" presStyleLbl="node1" presStyleIdx="0" presStyleCnt="2"/>
      <dgm:spPr/>
    </dgm:pt>
    <dgm:pt modelId="{F952F08D-FC7A-457B-BFAD-A0DDF6B97532}" type="pres">
      <dgm:prSet presAssocID="{1473EF7E-4E5F-49BF-90D1-747CF4E32784}" presName="dstNode" presStyleLbl="node1" presStyleIdx="0" presStyleCnt="2"/>
      <dgm:spPr/>
    </dgm:pt>
    <dgm:pt modelId="{86D9840D-9ECE-4B92-8772-E1E03A8F913D}" type="pres">
      <dgm:prSet presAssocID="{2A67AD6D-7167-4A17-BE7D-33B84BA2A552}" presName="text_1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75B26AF6-93C6-48C5-AC17-CC295DD9464C}" type="pres">
      <dgm:prSet presAssocID="{2A67AD6D-7167-4A17-BE7D-33B84BA2A552}" presName="accent_1" presStyleCnt="0"/>
      <dgm:spPr/>
    </dgm:pt>
    <dgm:pt modelId="{AB56778C-BC5F-46E4-9D69-DE6111024396}" type="pres">
      <dgm:prSet presAssocID="{2A67AD6D-7167-4A17-BE7D-33B84BA2A552}" presName="accentRepeatNode" presStyleLbl="solidFgAcc1" presStyleIdx="0" presStyleCnt="2"/>
      <dgm:spPr/>
    </dgm:pt>
    <dgm:pt modelId="{E98AC0D8-CC85-4FE8-8007-2F6939D28467}" type="pres">
      <dgm:prSet presAssocID="{97F04A47-4440-45A1-B32F-045BC87A8996}" presName="text_2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85E81F6E-785F-432F-8657-FF57A36BEBE5}" type="pres">
      <dgm:prSet presAssocID="{97F04A47-4440-45A1-B32F-045BC87A8996}" presName="accent_2" presStyleCnt="0"/>
      <dgm:spPr/>
    </dgm:pt>
    <dgm:pt modelId="{6509A5CE-F721-4E96-869E-35665D231CAF}" type="pres">
      <dgm:prSet presAssocID="{97F04A47-4440-45A1-B32F-045BC87A8996}" presName="accentRepeatNode" presStyleLbl="solidFgAcc1" presStyleIdx="1" presStyleCnt="2"/>
      <dgm:spPr/>
    </dgm:pt>
  </dgm:ptLst>
  <dgm:cxnLst>
    <dgm:cxn modelId="{45B29463-DC18-4950-8DD8-9643E9BA5376}" type="presOf" srcId="{1473EF7E-4E5F-49BF-90D1-747CF4E32784}" destId="{E1934A3B-1D8E-4FC3-8199-835D4D195F4D}" srcOrd="0" destOrd="0" presId="urn:microsoft.com/office/officeart/2008/layout/VerticalCurvedList"/>
    <dgm:cxn modelId="{5ED73027-AD18-4474-895E-DE076825BD78}" type="presOf" srcId="{2A67AD6D-7167-4A17-BE7D-33B84BA2A552}" destId="{86D9840D-9ECE-4B92-8772-E1E03A8F913D}" srcOrd="0" destOrd="0" presId="urn:microsoft.com/office/officeart/2008/layout/VerticalCurvedList"/>
    <dgm:cxn modelId="{666EE6F3-4F78-45C2-871A-A683D83869C1}" type="presOf" srcId="{CC6C75F3-D609-4D98-88A0-A71213AB3A7B}" destId="{85BE2B2F-9C3F-4D54-968D-4C975E5D8D8B}" srcOrd="0" destOrd="0" presId="urn:microsoft.com/office/officeart/2008/layout/VerticalCurvedList"/>
    <dgm:cxn modelId="{8686DD8F-0020-41E2-AB97-518AF5C4E0BA}" type="presOf" srcId="{97F04A47-4440-45A1-B32F-045BC87A8996}" destId="{E98AC0D8-CC85-4FE8-8007-2F6939D28467}" srcOrd="0" destOrd="0" presId="urn:microsoft.com/office/officeart/2008/layout/VerticalCurvedList"/>
    <dgm:cxn modelId="{EF70A799-F884-43EB-8FC5-0BAB636D9D20}" srcId="{1473EF7E-4E5F-49BF-90D1-747CF4E32784}" destId="{2A67AD6D-7167-4A17-BE7D-33B84BA2A552}" srcOrd="0" destOrd="0" parTransId="{F4BA6E8D-61A8-4A39-B72D-2EFF5E49750A}" sibTransId="{CC6C75F3-D609-4D98-88A0-A71213AB3A7B}"/>
    <dgm:cxn modelId="{D98A5510-7D78-4067-9869-D730C9A8DB06}" srcId="{1473EF7E-4E5F-49BF-90D1-747CF4E32784}" destId="{97F04A47-4440-45A1-B32F-045BC87A8996}" srcOrd="1" destOrd="0" parTransId="{15C4519F-0D26-44BB-8793-BCB35A22979B}" sibTransId="{CF7EA46F-9ED6-4E7D-AE8E-A48AF5322441}"/>
    <dgm:cxn modelId="{FC2BA99C-C3B7-4B9D-B31A-07FF22C05112}" type="presParOf" srcId="{E1934A3B-1D8E-4FC3-8199-835D4D195F4D}" destId="{81794710-A33A-4C84-9D10-94CA2AB4B66B}" srcOrd="0" destOrd="0" presId="urn:microsoft.com/office/officeart/2008/layout/VerticalCurvedList"/>
    <dgm:cxn modelId="{8DC28F16-6985-454C-A806-B08FF32809C1}" type="presParOf" srcId="{81794710-A33A-4C84-9D10-94CA2AB4B66B}" destId="{B8BF3B16-4D50-422C-A029-7E4847C0B8C4}" srcOrd="0" destOrd="0" presId="urn:microsoft.com/office/officeart/2008/layout/VerticalCurvedList"/>
    <dgm:cxn modelId="{5A51B3D2-402E-4A6D-8398-30252C616DAE}" type="presParOf" srcId="{B8BF3B16-4D50-422C-A029-7E4847C0B8C4}" destId="{79B46969-9471-4F27-8494-59BBC375695D}" srcOrd="0" destOrd="0" presId="urn:microsoft.com/office/officeart/2008/layout/VerticalCurvedList"/>
    <dgm:cxn modelId="{3D7F6BDA-A67B-4DB2-A81D-6ED9332D7EF8}" type="presParOf" srcId="{B8BF3B16-4D50-422C-A029-7E4847C0B8C4}" destId="{85BE2B2F-9C3F-4D54-968D-4C975E5D8D8B}" srcOrd="1" destOrd="0" presId="urn:microsoft.com/office/officeart/2008/layout/VerticalCurvedList"/>
    <dgm:cxn modelId="{EACAD9A5-5936-4747-A1E4-D7CF6142308E}" type="presParOf" srcId="{B8BF3B16-4D50-422C-A029-7E4847C0B8C4}" destId="{0821CCB9-0C23-4E09-BCDE-5FB39FC62BA0}" srcOrd="2" destOrd="0" presId="urn:microsoft.com/office/officeart/2008/layout/VerticalCurvedList"/>
    <dgm:cxn modelId="{3B218F28-BE34-4C84-8648-A2E7C246637E}" type="presParOf" srcId="{B8BF3B16-4D50-422C-A029-7E4847C0B8C4}" destId="{F952F08D-FC7A-457B-BFAD-A0DDF6B97532}" srcOrd="3" destOrd="0" presId="urn:microsoft.com/office/officeart/2008/layout/VerticalCurvedList"/>
    <dgm:cxn modelId="{2F0657A0-9022-442D-AC43-55CF27F89CDE}" type="presParOf" srcId="{81794710-A33A-4C84-9D10-94CA2AB4B66B}" destId="{86D9840D-9ECE-4B92-8772-E1E03A8F913D}" srcOrd="1" destOrd="0" presId="urn:microsoft.com/office/officeart/2008/layout/VerticalCurvedList"/>
    <dgm:cxn modelId="{B9A93C6F-F590-4900-9F8C-EB1296461E77}" type="presParOf" srcId="{81794710-A33A-4C84-9D10-94CA2AB4B66B}" destId="{75B26AF6-93C6-48C5-AC17-CC295DD9464C}" srcOrd="2" destOrd="0" presId="urn:microsoft.com/office/officeart/2008/layout/VerticalCurvedList"/>
    <dgm:cxn modelId="{092E0084-1F66-4963-BD3F-702DEF6528AA}" type="presParOf" srcId="{75B26AF6-93C6-48C5-AC17-CC295DD9464C}" destId="{AB56778C-BC5F-46E4-9D69-DE6111024396}" srcOrd="0" destOrd="0" presId="urn:microsoft.com/office/officeart/2008/layout/VerticalCurvedList"/>
    <dgm:cxn modelId="{2947C70C-DF04-4B3E-8331-B7C5CCAB9B75}" type="presParOf" srcId="{81794710-A33A-4C84-9D10-94CA2AB4B66B}" destId="{E98AC0D8-CC85-4FE8-8007-2F6939D28467}" srcOrd="3" destOrd="0" presId="urn:microsoft.com/office/officeart/2008/layout/VerticalCurvedList"/>
    <dgm:cxn modelId="{276420E7-39B2-4FCD-97CF-068A2CC5B1D9}" type="presParOf" srcId="{81794710-A33A-4C84-9D10-94CA2AB4B66B}" destId="{85E81F6E-785F-432F-8657-FF57A36BEBE5}" srcOrd="4" destOrd="0" presId="urn:microsoft.com/office/officeart/2008/layout/VerticalCurvedList"/>
    <dgm:cxn modelId="{B9D5CC16-9CFC-412B-AA7F-CB2CA605D0B1}" type="presParOf" srcId="{85E81F6E-785F-432F-8657-FF57A36BEBE5}" destId="{6509A5CE-F721-4E96-869E-35665D231CAF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0695DFC0-736E-4A9A-9A75-E8BDB1E822C3}" type="doc">
      <dgm:prSet loTypeId="urn:microsoft.com/office/officeart/2005/8/layout/venn3" loCatId="relationship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zh-CN" altLang="en-US"/>
        </a:p>
      </dgm:t>
    </dgm:pt>
    <dgm:pt modelId="{1FCD5BDF-E041-4267-B62A-10127BF9DC7B}">
      <dgm:prSet phldrT="[文本]" custT="1"/>
      <dgm:spPr/>
      <dgm:t>
        <a:bodyPr/>
        <a:lstStyle/>
        <a:p>
          <a:r>
            <a:rPr lang="zh-CN" altLang="en-US" sz="1800" b="0" i="0" dirty="0" smtClean="0"/>
            <a:t>指导观察法</a:t>
          </a:r>
          <a:endParaRPr lang="zh-CN" altLang="en-US" sz="1800" dirty="0"/>
        </a:p>
      </dgm:t>
    </dgm:pt>
    <dgm:pt modelId="{EE4582BE-79A8-4548-B424-E2D8ADFD7EC7}" type="parTrans" cxnId="{64D5647F-1C60-46DE-B377-C84174F3FE34}">
      <dgm:prSet/>
      <dgm:spPr/>
      <dgm:t>
        <a:bodyPr/>
        <a:lstStyle/>
        <a:p>
          <a:endParaRPr lang="zh-CN" altLang="en-US"/>
        </a:p>
      </dgm:t>
    </dgm:pt>
    <dgm:pt modelId="{BEF575F1-1B4B-485C-AFBB-75B2A15B4160}" type="sibTrans" cxnId="{64D5647F-1C60-46DE-B377-C84174F3FE34}">
      <dgm:prSet/>
      <dgm:spPr/>
      <dgm:t>
        <a:bodyPr/>
        <a:lstStyle/>
        <a:p>
          <a:endParaRPr lang="zh-CN" altLang="en-US"/>
        </a:p>
      </dgm:t>
    </dgm:pt>
    <dgm:pt modelId="{BE074E6E-905B-45C1-B627-B6142AA929EA}">
      <dgm:prSet phldrT="[文本]" custT="1"/>
      <dgm:spPr/>
      <dgm:t>
        <a:bodyPr/>
        <a:lstStyle/>
        <a:p>
          <a:r>
            <a:rPr lang="zh-CN" altLang="en-US" sz="1800" b="0" i="0" dirty="0" smtClean="0"/>
            <a:t>讲解法</a:t>
          </a:r>
          <a:endParaRPr lang="zh-CN" altLang="en-US" sz="1800" dirty="0"/>
        </a:p>
      </dgm:t>
    </dgm:pt>
    <dgm:pt modelId="{799D4513-A33D-44E6-9DCF-1CDBAF9F36C8}" type="parTrans" cxnId="{1ADF69B8-3856-41C1-B0D7-988F58BBA96E}">
      <dgm:prSet/>
      <dgm:spPr/>
      <dgm:t>
        <a:bodyPr/>
        <a:lstStyle/>
        <a:p>
          <a:endParaRPr lang="zh-CN" altLang="en-US"/>
        </a:p>
      </dgm:t>
    </dgm:pt>
    <dgm:pt modelId="{A1378168-A35B-412A-99A0-9175C2D3F674}" type="sibTrans" cxnId="{1ADF69B8-3856-41C1-B0D7-988F58BBA96E}">
      <dgm:prSet/>
      <dgm:spPr/>
      <dgm:t>
        <a:bodyPr/>
        <a:lstStyle/>
        <a:p>
          <a:endParaRPr lang="zh-CN" altLang="en-US"/>
        </a:p>
      </dgm:t>
    </dgm:pt>
    <dgm:pt modelId="{5608A878-2E1D-4548-A00D-8985F0B5C759}">
      <dgm:prSet phldrT="[文本]" custT="1"/>
      <dgm:spPr/>
      <dgm:t>
        <a:bodyPr/>
        <a:lstStyle/>
        <a:p>
          <a:r>
            <a:rPr lang="zh-CN" altLang="en-US" sz="1800" b="0" i="0" dirty="0" smtClean="0"/>
            <a:t>讨论法</a:t>
          </a:r>
          <a:endParaRPr lang="zh-CN" altLang="en-US" sz="1800" dirty="0"/>
        </a:p>
      </dgm:t>
    </dgm:pt>
    <dgm:pt modelId="{E00D5766-A8D5-4738-B6CB-774E47201643}" type="parTrans" cxnId="{26677677-5021-458B-98F4-082C350FDB8B}">
      <dgm:prSet/>
      <dgm:spPr/>
      <dgm:t>
        <a:bodyPr/>
        <a:lstStyle/>
        <a:p>
          <a:endParaRPr lang="zh-CN" altLang="en-US"/>
        </a:p>
      </dgm:t>
    </dgm:pt>
    <dgm:pt modelId="{BAA04089-FB97-445B-AEF1-AD6AB7CFD4B2}" type="sibTrans" cxnId="{26677677-5021-458B-98F4-082C350FDB8B}">
      <dgm:prSet/>
      <dgm:spPr/>
      <dgm:t>
        <a:bodyPr/>
        <a:lstStyle/>
        <a:p>
          <a:endParaRPr lang="zh-CN" altLang="en-US"/>
        </a:p>
      </dgm:t>
    </dgm:pt>
    <dgm:pt modelId="{3795F237-9B65-44F2-9AE9-80EF7A2390C1}">
      <dgm:prSet phldrT="[文本]" custT="1"/>
      <dgm:spPr/>
      <dgm:t>
        <a:bodyPr/>
        <a:lstStyle/>
        <a:p>
          <a:r>
            <a:rPr lang="zh-CN" altLang="en-US" sz="1800" b="0" i="0" dirty="0" smtClean="0"/>
            <a:t>游戏法</a:t>
          </a:r>
          <a:endParaRPr lang="zh-CN" altLang="en-US" sz="1800" dirty="0"/>
        </a:p>
      </dgm:t>
    </dgm:pt>
    <dgm:pt modelId="{512AF227-E083-4400-B84F-F2CBB0A6A107}" type="parTrans" cxnId="{5F9C8007-F51B-45F5-83F2-E28338D4954E}">
      <dgm:prSet/>
      <dgm:spPr/>
      <dgm:t>
        <a:bodyPr/>
        <a:lstStyle/>
        <a:p>
          <a:endParaRPr lang="zh-CN" altLang="en-US"/>
        </a:p>
      </dgm:t>
    </dgm:pt>
    <dgm:pt modelId="{4C1C7652-9384-477A-AA0D-CBA643476F65}" type="sibTrans" cxnId="{5F9C8007-F51B-45F5-83F2-E28338D4954E}">
      <dgm:prSet/>
      <dgm:spPr/>
      <dgm:t>
        <a:bodyPr/>
        <a:lstStyle/>
        <a:p>
          <a:endParaRPr lang="zh-CN" altLang="en-US"/>
        </a:p>
      </dgm:t>
    </dgm:pt>
    <dgm:pt modelId="{565BE00C-58E0-4B79-96FA-F497C6960D93}">
      <dgm:prSet custT="1"/>
      <dgm:spPr/>
      <dgm:t>
        <a:bodyPr/>
        <a:lstStyle/>
        <a:p>
          <a:r>
            <a:rPr lang="zh-CN" altLang="en-US" sz="1800" dirty="0" smtClean="0"/>
            <a:t>指导实验法</a:t>
          </a:r>
          <a:endParaRPr lang="zh-CN" altLang="en-US" sz="1800" dirty="0"/>
        </a:p>
      </dgm:t>
    </dgm:pt>
    <dgm:pt modelId="{84AD7510-21D2-462F-94C3-593007C4D7A4}" type="parTrans" cxnId="{D5A2E403-7471-4D27-A218-51E6FC1262DC}">
      <dgm:prSet/>
      <dgm:spPr/>
      <dgm:t>
        <a:bodyPr/>
        <a:lstStyle/>
        <a:p>
          <a:endParaRPr lang="zh-CN" altLang="en-US"/>
        </a:p>
      </dgm:t>
    </dgm:pt>
    <dgm:pt modelId="{B9EB6160-C947-4896-8C19-AB6DA382FAAE}" type="sibTrans" cxnId="{D5A2E403-7471-4D27-A218-51E6FC1262DC}">
      <dgm:prSet/>
      <dgm:spPr/>
      <dgm:t>
        <a:bodyPr/>
        <a:lstStyle/>
        <a:p>
          <a:endParaRPr lang="zh-CN" altLang="en-US"/>
        </a:p>
      </dgm:t>
    </dgm:pt>
    <dgm:pt modelId="{81114B1E-9611-467B-9A9A-C071B274751D}">
      <dgm:prSet custT="1"/>
      <dgm:spPr/>
      <dgm:t>
        <a:bodyPr/>
        <a:lstStyle/>
        <a:p>
          <a:r>
            <a:rPr lang="zh-CN" altLang="en-US" sz="1800" b="0" i="0" dirty="0" smtClean="0"/>
            <a:t>指导制作法</a:t>
          </a:r>
          <a:endParaRPr lang="zh-CN" altLang="en-US" sz="1800" dirty="0"/>
        </a:p>
      </dgm:t>
    </dgm:pt>
    <dgm:pt modelId="{2FDE6E2E-E7EF-47DD-9CDC-66F33C6AF16E}" type="parTrans" cxnId="{C2E97BB0-53BD-4FAD-94C6-551894A8BF85}">
      <dgm:prSet/>
      <dgm:spPr/>
      <dgm:t>
        <a:bodyPr/>
        <a:lstStyle/>
        <a:p>
          <a:endParaRPr lang="zh-CN" altLang="en-US"/>
        </a:p>
      </dgm:t>
    </dgm:pt>
    <dgm:pt modelId="{5417B043-C354-472D-8482-D23C2D7A023B}" type="sibTrans" cxnId="{C2E97BB0-53BD-4FAD-94C6-551894A8BF85}">
      <dgm:prSet/>
      <dgm:spPr/>
      <dgm:t>
        <a:bodyPr/>
        <a:lstStyle/>
        <a:p>
          <a:endParaRPr lang="zh-CN" altLang="en-US"/>
        </a:p>
      </dgm:t>
    </dgm:pt>
    <dgm:pt modelId="{43B706BC-1FE8-4D03-8A6C-7EF4349D7DEB}" type="pres">
      <dgm:prSet presAssocID="{0695DFC0-736E-4A9A-9A75-E8BDB1E822C3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C1D93EB8-C0B7-46D6-9C61-C30D56F9B82C}" type="pres">
      <dgm:prSet presAssocID="{1FCD5BDF-E041-4267-B62A-10127BF9DC7B}" presName="Name5" presStyleLbl="vennNode1" presStyleIdx="0" presStyleCnt="6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B919E5A9-EFAE-4C61-BC5E-12903A11B042}" type="pres">
      <dgm:prSet presAssocID="{BEF575F1-1B4B-485C-AFBB-75B2A15B4160}" presName="space" presStyleCnt="0"/>
      <dgm:spPr/>
    </dgm:pt>
    <dgm:pt modelId="{4121A6B6-A2B6-4AF1-BE78-E6848B62B96C}" type="pres">
      <dgm:prSet presAssocID="{565BE00C-58E0-4B79-96FA-F497C6960D93}" presName="Name5" presStyleLbl="vennNode1" presStyleIdx="1" presStyleCnt="6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89F0C817-AD58-4D88-A105-D267622DCA49}" type="pres">
      <dgm:prSet presAssocID="{B9EB6160-C947-4896-8C19-AB6DA382FAAE}" presName="space" presStyleCnt="0"/>
      <dgm:spPr/>
    </dgm:pt>
    <dgm:pt modelId="{9B450689-6F17-4D53-B061-3A9569EB24E1}" type="pres">
      <dgm:prSet presAssocID="{81114B1E-9611-467B-9A9A-C071B274751D}" presName="Name5" presStyleLbl="vennNode1" presStyleIdx="2" presStyleCnt="6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71DB47DC-9A00-4999-99AA-9AAF8D4B66E5}" type="pres">
      <dgm:prSet presAssocID="{5417B043-C354-472D-8482-D23C2D7A023B}" presName="space" presStyleCnt="0"/>
      <dgm:spPr/>
    </dgm:pt>
    <dgm:pt modelId="{BBEED700-4705-47AC-A374-90A032349FEE}" type="pres">
      <dgm:prSet presAssocID="{BE074E6E-905B-45C1-B627-B6142AA929EA}" presName="Name5" presStyleLbl="vennNode1" presStyleIdx="3" presStyleCnt="6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E78D7C69-E07B-4867-A8EF-095555F1DA90}" type="pres">
      <dgm:prSet presAssocID="{A1378168-A35B-412A-99A0-9175C2D3F674}" presName="space" presStyleCnt="0"/>
      <dgm:spPr/>
    </dgm:pt>
    <dgm:pt modelId="{DB0C1D16-6408-4F97-89DE-5E64A123BF39}" type="pres">
      <dgm:prSet presAssocID="{5608A878-2E1D-4548-A00D-8985F0B5C759}" presName="Name5" presStyleLbl="vennNode1" presStyleIdx="4" presStyleCnt="6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345832DD-24CA-41B5-8974-001B0CF57AC0}" type="pres">
      <dgm:prSet presAssocID="{BAA04089-FB97-445B-AEF1-AD6AB7CFD4B2}" presName="space" presStyleCnt="0"/>
      <dgm:spPr/>
    </dgm:pt>
    <dgm:pt modelId="{BD382473-22C4-4861-A03E-67C17E085E17}" type="pres">
      <dgm:prSet presAssocID="{3795F237-9B65-44F2-9AE9-80EF7A2390C1}" presName="Name5" presStyleLbl="vennNode1" presStyleIdx="5" presStyleCnt="6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5F9C8007-F51B-45F5-83F2-E28338D4954E}" srcId="{0695DFC0-736E-4A9A-9A75-E8BDB1E822C3}" destId="{3795F237-9B65-44F2-9AE9-80EF7A2390C1}" srcOrd="5" destOrd="0" parTransId="{512AF227-E083-4400-B84F-F2CBB0A6A107}" sibTransId="{4C1C7652-9384-477A-AA0D-CBA643476F65}"/>
    <dgm:cxn modelId="{8CEA8B4D-1104-489B-A315-B222DB976228}" type="presOf" srcId="{1FCD5BDF-E041-4267-B62A-10127BF9DC7B}" destId="{C1D93EB8-C0B7-46D6-9C61-C30D56F9B82C}" srcOrd="0" destOrd="0" presId="urn:microsoft.com/office/officeart/2005/8/layout/venn3"/>
    <dgm:cxn modelId="{F649A7AB-3C17-4665-B6C9-7A66737D9280}" type="presOf" srcId="{0695DFC0-736E-4A9A-9A75-E8BDB1E822C3}" destId="{43B706BC-1FE8-4D03-8A6C-7EF4349D7DEB}" srcOrd="0" destOrd="0" presId="urn:microsoft.com/office/officeart/2005/8/layout/venn3"/>
    <dgm:cxn modelId="{995A18C2-0FF9-4B5D-B525-8569B4E520C5}" type="presOf" srcId="{565BE00C-58E0-4B79-96FA-F497C6960D93}" destId="{4121A6B6-A2B6-4AF1-BE78-E6848B62B96C}" srcOrd="0" destOrd="0" presId="urn:microsoft.com/office/officeart/2005/8/layout/venn3"/>
    <dgm:cxn modelId="{1ADF69B8-3856-41C1-B0D7-988F58BBA96E}" srcId="{0695DFC0-736E-4A9A-9A75-E8BDB1E822C3}" destId="{BE074E6E-905B-45C1-B627-B6142AA929EA}" srcOrd="3" destOrd="0" parTransId="{799D4513-A33D-44E6-9DCF-1CDBAF9F36C8}" sibTransId="{A1378168-A35B-412A-99A0-9175C2D3F674}"/>
    <dgm:cxn modelId="{CE97C854-EB92-4DC2-8AAC-D0F98808DB44}" type="presOf" srcId="{BE074E6E-905B-45C1-B627-B6142AA929EA}" destId="{BBEED700-4705-47AC-A374-90A032349FEE}" srcOrd="0" destOrd="0" presId="urn:microsoft.com/office/officeart/2005/8/layout/venn3"/>
    <dgm:cxn modelId="{64D5647F-1C60-46DE-B377-C84174F3FE34}" srcId="{0695DFC0-736E-4A9A-9A75-E8BDB1E822C3}" destId="{1FCD5BDF-E041-4267-B62A-10127BF9DC7B}" srcOrd="0" destOrd="0" parTransId="{EE4582BE-79A8-4548-B424-E2D8ADFD7EC7}" sibTransId="{BEF575F1-1B4B-485C-AFBB-75B2A15B4160}"/>
    <dgm:cxn modelId="{26677677-5021-458B-98F4-082C350FDB8B}" srcId="{0695DFC0-736E-4A9A-9A75-E8BDB1E822C3}" destId="{5608A878-2E1D-4548-A00D-8985F0B5C759}" srcOrd="4" destOrd="0" parTransId="{E00D5766-A8D5-4738-B6CB-774E47201643}" sibTransId="{BAA04089-FB97-445B-AEF1-AD6AB7CFD4B2}"/>
    <dgm:cxn modelId="{D5A2E403-7471-4D27-A218-51E6FC1262DC}" srcId="{0695DFC0-736E-4A9A-9A75-E8BDB1E822C3}" destId="{565BE00C-58E0-4B79-96FA-F497C6960D93}" srcOrd="1" destOrd="0" parTransId="{84AD7510-21D2-462F-94C3-593007C4D7A4}" sibTransId="{B9EB6160-C947-4896-8C19-AB6DA382FAAE}"/>
    <dgm:cxn modelId="{E2451ACD-9D5A-4DD7-B48D-F3D193FB1232}" type="presOf" srcId="{5608A878-2E1D-4548-A00D-8985F0B5C759}" destId="{DB0C1D16-6408-4F97-89DE-5E64A123BF39}" srcOrd="0" destOrd="0" presId="urn:microsoft.com/office/officeart/2005/8/layout/venn3"/>
    <dgm:cxn modelId="{18FC5073-5AD2-4854-A921-588F4B522389}" type="presOf" srcId="{3795F237-9B65-44F2-9AE9-80EF7A2390C1}" destId="{BD382473-22C4-4861-A03E-67C17E085E17}" srcOrd="0" destOrd="0" presId="urn:microsoft.com/office/officeart/2005/8/layout/venn3"/>
    <dgm:cxn modelId="{7042C5CF-966C-4D27-AA36-6289633B2705}" type="presOf" srcId="{81114B1E-9611-467B-9A9A-C071B274751D}" destId="{9B450689-6F17-4D53-B061-3A9569EB24E1}" srcOrd="0" destOrd="0" presId="urn:microsoft.com/office/officeart/2005/8/layout/venn3"/>
    <dgm:cxn modelId="{C2E97BB0-53BD-4FAD-94C6-551894A8BF85}" srcId="{0695DFC0-736E-4A9A-9A75-E8BDB1E822C3}" destId="{81114B1E-9611-467B-9A9A-C071B274751D}" srcOrd="2" destOrd="0" parTransId="{2FDE6E2E-E7EF-47DD-9CDC-66F33C6AF16E}" sibTransId="{5417B043-C354-472D-8482-D23C2D7A023B}"/>
    <dgm:cxn modelId="{BCB4462F-2768-45D8-B962-471AD4060CD2}" type="presParOf" srcId="{43B706BC-1FE8-4D03-8A6C-7EF4349D7DEB}" destId="{C1D93EB8-C0B7-46D6-9C61-C30D56F9B82C}" srcOrd="0" destOrd="0" presId="urn:microsoft.com/office/officeart/2005/8/layout/venn3"/>
    <dgm:cxn modelId="{8A23D9C2-C2C7-45B1-B234-0DF9BFC7ACCF}" type="presParOf" srcId="{43B706BC-1FE8-4D03-8A6C-7EF4349D7DEB}" destId="{B919E5A9-EFAE-4C61-BC5E-12903A11B042}" srcOrd="1" destOrd="0" presId="urn:microsoft.com/office/officeart/2005/8/layout/venn3"/>
    <dgm:cxn modelId="{B6DC291A-6B08-42C6-A1B7-F7EEA6E5B750}" type="presParOf" srcId="{43B706BC-1FE8-4D03-8A6C-7EF4349D7DEB}" destId="{4121A6B6-A2B6-4AF1-BE78-E6848B62B96C}" srcOrd="2" destOrd="0" presId="urn:microsoft.com/office/officeart/2005/8/layout/venn3"/>
    <dgm:cxn modelId="{2B9205D4-E709-4D94-9548-090016D3D894}" type="presParOf" srcId="{43B706BC-1FE8-4D03-8A6C-7EF4349D7DEB}" destId="{89F0C817-AD58-4D88-A105-D267622DCA49}" srcOrd="3" destOrd="0" presId="urn:microsoft.com/office/officeart/2005/8/layout/venn3"/>
    <dgm:cxn modelId="{40959E8E-4237-43F1-A6FB-12F07545A5C2}" type="presParOf" srcId="{43B706BC-1FE8-4D03-8A6C-7EF4349D7DEB}" destId="{9B450689-6F17-4D53-B061-3A9569EB24E1}" srcOrd="4" destOrd="0" presId="urn:microsoft.com/office/officeart/2005/8/layout/venn3"/>
    <dgm:cxn modelId="{6EF383FF-FB54-4927-95E0-B6A75BC25F1E}" type="presParOf" srcId="{43B706BC-1FE8-4D03-8A6C-7EF4349D7DEB}" destId="{71DB47DC-9A00-4999-99AA-9AAF8D4B66E5}" srcOrd="5" destOrd="0" presId="urn:microsoft.com/office/officeart/2005/8/layout/venn3"/>
    <dgm:cxn modelId="{A9EDB72A-A547-490B-9423-4ED3A4457BDA}" type="presParOf" srcId="{43B706BC-1FE8-4D03-8A6C-7EF4349D7DEB}" destId="{BBEED700-4705-47AC-A374-90A032349FEE}" srcOrd="6" destOrd="0" presId="urn:microsoft.com/office/officeart/2005/8/layout/venn3"/>
    <dgm:cxn modelId="{5862CDD2-B099-4AAF-9F38-5894EE910506}" type="presParOf" srcId="{43B706BC-1FE8-4D03-8A6C-7EF4349D7DEB}" destId="{E78D7C69-E07B-4867-A8EF-095555F1DA90}" srcOrd="7" destOrd="0" presId="urn:microsoft.com/office/officeart/2005/8/layout/venn3"/>
    <dgm:cxn modelId="{B06BE6BC-6046-4516-8A51-8DB96A1E518F}" type="presParOf" srcId="{43B706BC-1FE8-4D03-8A6C-7EF4349D7DEB}" destId="{DB0C1D16-6408-4F97-89DE-5E64A123BF39}" srcOrd="8" destOrd="0" presId="urn:microsoft.com/office/officeart/2005/8/layout/venn3"/>
    <dgm:cxn modelId="{F3F13F42-C1C3-4680-9397-D1D71C156F33}" type="presParOf" srcId="{43B706BC-1FE8-4D03-8A6C-7EF4349D7DEB}" destId="{345832DD-24CA-41B5-8974-001B0CF57AC0}" srcOrd="9" destOrd="0" presId="urn:microsoft.com/office/officeart/2005/8/layout/venn3"/>
    <dgm:cxn modelId="{D01D6144-2D9D-477A-ADBE-E7A1556EF815}" type="presParOf" srcId="{43B706BC-1FE8-4D03-8A6C-7EF4349D7DEB}" destId="{BD382473-22C4-4861-A03E-67C17E085E17}" srcOrd="10" destOrd="0" presId="urn:microsoft.com/office/officeart/2005/8/layout/venn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1C6CC4D3-4842-4940-BBC5-633C3F944CA7}" type="doc">
      <dgm:prSet loTypeId="urn:microsoft.com/office/officeart/2005/8/layout/cycle4" loCatId="cycle" qsTypeId="urn:microsoft.com/office/officeart/2005/8/quickstyle/simple1" qsCatId="simple" csTypeId="urn:microsoft.com/office/officeart/2005/8/colors/accent1_5" csCatId="accent1" phldr="1"/>
      <dgm:spPr/>
      <dgm:t>
        <a:bodyPr/>
        <a:lstStyle/>
        <a:p>
          <a:endParaRPr lang="zh-CN" altLang="en-US"/>
        </a:p>
      </dgm:t>
    </dgm:pt>
    <dgm:pt modelId="{EFEA250A-0F72-4805-B1D0-05766BDFE403}">
      <dgm:prSet phldrT="[文本]" custT="1"/>
      <dgm:spPr/>
      <dgm:t>
        <a:bodyPr/>
        <a:lstStyle/>
        <a:p>
          <a:pPr algn="l"/>
          <a:r>
            <a:rPr lang="en-US" altLang="zh-CN" sz="1800" b="1" i="0" dirty="0" smtClean="0"/>
            <a:t>1</a:t>
          </a:r>
          <a:r>
            <a:rPr lang="zh-CN" altLang="en-US" sz="1800" b="1" i="0" dirty="0" smtClean="0"/>
            <a:t>、集体科学教育活动</a:t>
          </a:r>
          <a:endParaRPr lang="zh-CN" altLang="en-US" sz="1800" b="1" dirty="0"/>
        </a:p>
      </dgm:t>
    </dgm:pt>
    <dgm:pt modelId="{978D8B3A-364A-4DB0-B9CE-95BAD0CB50E4}" type="parTrans" cxnId="{031CCAFE-9700-4855-8765-E4562D8C8058}">
      <dgm:prSet/>
      <dgm:spPr/>
      <dgm:t>
        <a:bodyPr/>
        <a:lstStyle/>
        <a:p>
          <a:endParaRPr lang="zh-CN" altLang="en-US"/>
        </a:p>
      </dgm:t>
    </dgm:pt>
    <dgm:pt modelId="{9DD03BB8-E699-4DEE-8B84-9EF6684936F8}" type="sibTrans" cxnId="{031CCAFE-9700-4855-8765-E4562D8C8058}">
      <dgm:prSet/>
      <dgm:spPr/>
      <dgm:t>
        <a:bodyPr/>
        <a:lstStyle/>
        <a:p>
          <a:endParaRPr lang="zh-CN" altLang="en-US"/>
        </a:p>
      </dgm:t>
    </dgm:pt>
    <dgm:pt modelId="{1ED21A97-8998-4DDF-B1D2-2D86A253667B}">
      <dgm:prSet phldrT="[文本]" custT="1"/>
      <dgm:spPr/>
      <dgm:t>
        <a:bodyPr/>
        <a:lstStyle/>
        <a:p>
          <a:pPr algn="l"/>
          <a:r>
            <a:rPr lang="en-US" altLang="zh-CN" sz="1800" b="1" i="0" dirty="0" smtClean="0"/>
            <a:t>2. </a:t>
          </a:r>
          <a:r>
            <a:rPr lang="zh-CN" altLang="en-US" sz="1800" b="1" i="0" dirty="0" smtClean="0"/>
            <a:t>科学区角活动</a:t>
          </a:r>
          <a:endParaRPr lang="zh-CN" altLang="en-US" sz="1800" b="1" dirty="0"/>
        </a:p>
      </dgm:t>
    </dgm:pt>
    <dgm:pt modelId="{CCB517C2-B20E-4D10-A94B-A260FFB5E3F4}" type="parTrans" cxnId="{E4F70C9A-EF29-46C3-BF74-39A7A794F9B6}">
      <dgm:prSet/>
      <dgm:spPr/>
      <dgm:t>
        <a:bodyPr/>
        <a:lstStyle/>
        <a:p>
          <a:endParaRPr lang="zh-CN" altLang="en-US"/>
        </a:p>
      </dgm:t>
    </dgm:pt>
    <dgm:pt modelId="{BE3B37C1-4333-4267-AB37-F30CF2A41100}" type="sibTrans" cxnId="{E4F70C9A-EF29-46C3-BF74-39A7A794F9B6}">
      <dgm:prSet/>
      <dgm:spPr/>
      <dgm:t>
        <a:bodyPr/>
        <a:lstStyle/>
        <a:p>
          <a:endParaRPr lang="zh-CN" altLang="en-US"/>
        </a:p>
      </dgm:t>
    </dgm:pt>
    <dgm:pt modelId="{9FE22A83-9C65-46CC-ACCE-746113BFBE61}">
      <dgm:prSet phldrT="[文本]" custT="1"/>
      <dgm:spPr/>
      <dgm:t>
        <a:bodyPr/>
        <a:lstStyle/>
        <a:p>
          <a:r>
            <a:rPr lang="en-US" altLang="zh-CN" sz="1800" b="1" i="0" dirty="0" smtClean="0"/>
            <a:t>4. </a:t>
          </a:r>
          <a:r>
            <a:rPr lang="zh-CN" altLang="en-US" sz="1800" b="1" i="0" dirty="0" smtClean="0"/>
            <a:t>科学</a:t>
          </a:r>
          <a:endParaRPr lang="en-US" altLang="zh-CN" sz="1800" b="1" i="0" dirty="0" smtClean="0"/>
        </a:p>
        <a:p>
          <a:r>
            <a:rPr lang="zh-CN" altLang="en-US" sz="1800" b="1" i="0" dirty="0" smtClean="0"/>
            <a:t>游戏</a:t>
          </a:r>
          <a:endParaRPr lang="zh-CN" altLang="en-US" sz="1800" b="1" dirty="0"/>
        </a:p>
      </dgm:t>
    </dgm:pt>
    <dgm:pt modelId="{A6CD001A-FA29-43AB-9E7E-4D0054115749}" type="parTrans" cxnId="{5A4DA822-91D8-497B-B525-8DEDCBC7A85A}">
      <dgm:prSet/>
      <dgm:spPr/>
      <dgm:t>
        <a:bodyPr/>
        <a:lstStyle/>
        <a:p>
          <a:endParaRPr lang="zh-CN" altLang="en-US"/>
        </a:p>
      </dgm:t>
    </dgm:pt>
    <dgm:pt modelId="{AC94B8A4-B024-465A-829D-D562CD2BCF7C}" type="sibTrans" cxnId="{5A4DA822-91D8-497B-B525-8DEDCBC7A85A}">
      <dgm:prSet/>
      <dgm:spPr/>
      <dgm:t>
        <a:bodyPr/>
        <a:lstStyle/>
        <a:p>
          <a:endParaRPr lang="zh-CN" altLang="en-US"/>
        </a:p>
      </dgm:t>
    </dgm:pt>
    <dgm:pt modelId="{8EE51446-54C8-4AB8-8BF9-D029045FFAC3}">
      <dgm:prSet phldrT="[文本]" custT="1"/>
      <dgm:spPr/>
      <dgm:t>
        <a:bodyPr/>
        <a:lstStyle/>
        <a:p>
          <a:pPr algn="l"/>
          <a:r>
            <a:rPr lang="en-US" altLang="zh-CN" sz="1800" b="1" i="0" dirty="0" smtClean="0"/>
            <a:t>3. </a:t>
          </a:r>
          <a:r>
            <a:rPr lang="zh-CN" altLang="en-US" sz="1800" b="1" i="0" dirty="0" smtClean="0"/>
            <a:t>生活中的科学教育</a:t>
          </a:r>
          <a:endParaRPr lang="zh-CN" altLang="en-US" sz="1800" b="1" dirty="0"/>
        </a:p>
      </dgm:t>
    </dgm:pt>
    <dgm:pt modelId="{0CCD2B9F-D7B2-4865-B5FD-E8EFD5CB98C0}" type="parTrans" cxnId="{E28EA157-708F-4365-8907-7DD655E25250}">
      <dgm:prSet/>
      <dgm:spPr/>
      <dgm:t>
        <a:bodyPr/>
        <a:lstStyle/>
        <a:p>
          <a:endParaRPr lang="zh-CN" altLang="en-US"/>
        </a:p>
      </dgm:t>
    </dgm:pt>
    <dgm:pt modelId="{BD7C006C-F1E4-4EA8-BF28-4B8E744A9B04}" type="sibTrans" cxnId="{E28EA157-708F-4365-8907-7DD655E25250}">
      <dgm:prSet/>
      <dgm:spPr/>
      <dgm:t>
        <a:bodyPr/>
        <a:lstStyle/>
        <a:p>
          <a:endParaRPr lang="zh-CN" altLang="en-US"/>
        </a:p>
      </dgm:t>
    </dgm:pt>
    <dgm:pt modelId="{2980E1E9-6FFE-4FE4-A237-334C7D8E7A2E}" type="pres">
      <dgm:prSet presAssocID="{1C6CC4D3-4842-4940-BBC5-633C3F944CA7}" presName="cycleMatrixDiagram" presStyleCnt="0">
        <dgm:presLayoutVars>
          <dgm:chMax val="1"/>
          <dgm:dir/>
          <dgm:animLvl val="lvl"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401B9F43-2E66-42E9-9F33-C391A01569D7}" type="pres">
      <dgm:prSet presAssocID="{1C6CC4D3-4842-4940-BBC5-633C3F944CA7}" presName="children" presStyleCnt="0"/>
      <dgm:spPr/>
    </dgm:pt>
    <dgm:pt modelId="{D2BFB1C9-9945-4AA5-AB2C-07BC1EA9E6A8}" type="pres">
      <dgm:prSet presAssocID="{1C6CC4D3-4842-4940-BBC5-633C3F944CA7}" presName="childPlaceholder" presStyleCnt="0"/>
      <dgm:spPr/>
    </dgm:pt>
    <dgm:pt modelId="{8281BA0D-62EC-4112-8A80-5D560A95BD1A}" type="pres">
      <dgm:prSet presAssocID="{1C6CC4D3-4842-4940-BBC5-633C3F944CA7}" presName="circle" presStyleCnt="0"/>
      <dgm:spPr/>
    </dgm:pt>
    <dgm:pt modelId="{BEF2C9D9-AE34-47F8-9DBE-652D106499F0}" type="pres">
      <dgm:prSet presAssocID="{1C6CC4D3-4842-4940-BBC5-633C3F944CA7}" presName="quadrant1" presStyleLbl="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8A569888-E46D-4966-BEB5-5EB47F210A48}" type="pres">
      <dgm:prSet presAssocID="{1C6CC4D3-4842-4940-BBC5-633C3F944CA7}" presName="quadrant2" presStyleLbl="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14FCEF62-E490-4348-8BE4-BC458F1A6C23}" type="pres">
      <dgm:prSet presAssocID="{1C6CC4D3-4842-4940-BBC5-633C3F944CA7}" presName="quadrant3" presStyleLbl="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18D52A45-432A-4792-A17F-3E191964D4B0}" type="pres">
      <dgm:prSet presAssocID="{1C6CC4D3-4842-4940-BBC5-633C3F944CA7}" presName="quadrant4" presStyleLbl="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DB76A7BB-FDFE-4901-B54C-CF7F9379FDF6}" type="pres">
      <dgm:prSet presAssocID="{1C6CC4D3-4842-4940-BBC5-633C3F944CA7}" presName="quadrantPlaceholder" presStyleCnt="0"/>
      <dgm:spPr/>
    </dgm:pt>
    <dgm:pt modelId="{DC9E8450-8826-476C-B431-FEC7AE08F9F0}" type="pres">
      <dgm:prSet presAssocID="{1C6CC4D3-4842-4940-BBC5-633C3F944CA7}" presName="center1" presStyleLbl="fgShp" presStyleIdx="0" presStyleCnt="2"/>
      <dgm:spPr/>
    </dgm:pt>
    <dgm:pt modelId="{89F28B45-C7EB-4A9D-AD60-FE999475B366}" type="pres">
      <dgm:prSet presAssocID="{1C6CC4D3-4842-4940-BBC5-633C3F944CA7}" presName="center2" presStyleLbl="fgShp" presStyleIdx="1" presStyleCnt="2"/>
      <dgm:spPr/>
    </dgm:pt>
  </dgm:ptLst>
  <dgm:cxnLst>
    <dgm:cxn modelId="{D88B88F5-F5C2-4056-BD5C-F24DC9C2F684}" type="presOf" srcId="{8EE51446-54C8-4AB8-8BF9-D029045FFAC3}" destId="{18D52A45-432A-4792-A17F-3E191964D4B0}" srcOrd="0" destOrd="0" presId="urn:microsoft.com/office/officeart/2005/8/layout/cycle4"/>
    <dgm:cxn modelId="{5A4DA822-91D8-497B-B525-8DEDCBC7A85A}" srcId="{1C6CC4D3-4842-4940-BBC5-633C3F944CA7}" destId="{9FE22A83-9C65-46CC-ACCE-746113BFBE61}" srcOrd="2" destOrd="0" parTransId="{A6CD001A-FA29-43AB-9E7E-4D0054115749}" sibTransId="{AC94B8A4-B024-465A-829D-D562CD2BCF7C}"/>
    <dgm:cxn modelId="{6DF7BB16-D86B-45FE-9E15-B0257F508DC7}" type="presOf" srcId="{1C6CC4D3-4842-4940-BBC5-633C3F944CA7}" destId="{2980E1E9-6FFE-4FE4-A237-334C7D8E7A2E}" srcOrd="0" destOrd="0" presId="urn:microsoft.com/office/officeart/2005/8/layout/cycle4"/>
    <dgm:cxn modelId="{031CCAFE-9700-4855-8765-E4562D8C8058}" srcId="{1C6CC4D3-4842-4940-BBC5-633C3F944CA7}" destId="{EFEA250A-0F72-4805-B1D0-05766BDFE403}" srcOrd="0" destOrd="0" parTransId="{978D8B3A-364A-4DB0-B9CE-95BAD0CB50E4}" sibTransId="{9DD03BB8-E699-4DEE-8B84-9EF6684936F8}"/>
    <dgm:cxn modelId="{E4F70C9A-EF29-46C3-BF74-39A7A794F9B6}" srcId="{1C6CC4D3-4842-4940-BBC5-633C3F944CA7}" destId="{1ED21A97-8998-4DDF-B1D2-2D86A253667B}" srcOrd="1" destOrd="0" parTransId="{CCB517C2-B20E-4D10-A94B-A260FFB5E3F4}" sibTransId="{BE3B37C1-4333-4267-AB37-F30CF2A41100}"/>
    <dgm:cxn modelId="{9937DFBB-95DD-4408-B99B-5BDFD9EFE302}" type="presOf" srcId="{9FE22A83-9C65-46CC-ACCE-746113BFBE61}" destId="{14FCEF62-E490-4348-8BE4-BC458F1A6C23}" srcOrd="0" destOrd="0" presId="urn:microsoft.com/office/officeart/2005/8/layout/cycle4"/>
    <dgm:cxn modelId="{E28EA157-708F-4365-8907-7DD655E25250}" srcId="{1C6CC4D3-4842-4940-BBC5-633C3F944CA7}" destId="{8EE51446-54C8-4AB8-8BF9-D029045FFAC3}" srcOrd="3" destOrd="0" parTransId="{0CCD2B9F-D7B2-4865-B5FD-E8EFD5CB98C0}" sibTransId="{BD7C006C-F1E4-4EA8-BF28-4B8E744A9B04}"/>
    <dgm:cxn modelId="{3D95053E-BD2C-40F3-9C10-B44D7B5DB87A}" type="presOf" srcId="{EFEA250A-0F72-4805-B1D0-05766BDFE403}" destId="{BEF2C9D9-AE34-47F8-9DBE-652D106499F0}" srcOrd="0" destOrd="0" presId="urn:microsoft.com/office/officeart/2005/8/layout/cycle4"/>
    <dgm:cxn modelId="{D489F700-2F40-47EB-A17E-998A0672E5A0}" type="presOf" srcId="{1ED21A97-8998-4DDF-B1D2-2D86A253667B}" destId="{8A569888-E46D-4966-BEB5-5EB47F210A48}" srcOrd="0" destOrd="0" presId="urn:microsoft.com/office/officeart/2005/8/layout/cycle4"/>
    <dgm:cxn modelId="{F5D9B16F-8DED-4E42-803C-3DD55312933B}" type="presParOf" srcId="{2980E1E9-6FFE-4FE4-A237-334C7D8E7A2E}" destId="{401B9F43-2E66-42E9-9F33-C391A01569D7}" srcOrd="0" destOrd="0" presId="urn:microsoft.com/office/officeart/2005/8/layout/cycle4"/>
    <dgm:cxn modelId="{C9580E9D-3B55-4C89-82A6-921E3CAC0214}" type="presParOf" srcId="{401B9F43-2E66-42E9-9F33-C391A01569D7}" destId="{D2BFB1C9-9945-4AA5-AB2C-07BC1EA9E6A8}" srcOrd="0" destOrd="0" presId="urn:microsoft.com/office/officeart/2005/8/layout/cycle4"/>
    <dgm:cxn modelId="{18926873-A04D-43EC-A924-4069B80E30AF}" type="presParOf" srcId="{2980E1E9-6FFE-4FE4-A237-334C7D8E7A2E}" destId="{8281BA0D-62EC-4112-8A80-5D560A95BD1A}" srcOrd="1" destOrd="0" presId="urn:microsoft.com/office/officeart/2005/8/layout/cycle4"/>
    <dgm:cxn modelId="{27B6720B-8498-4973-90D6-F4F675247F7C}" type="presParOf" srcId="{8281BA0D-62EC-4112-8A80-5D560A95BD1A}" destId="{BEF2C9D9-AE34-47F8-9DBE-652D106499F0}" srcOrd="0" destOrd="0" presId="urn:microsoft.com/office/officeart/2005/8/layout/cycle4"/>
    <dgm:cxn modelId="{994C0FD0-CFE0-49CF-944F-3F36F8D87D26}" type="presParOf" srcId="{8281BA0D-62EC-4112-8A80-5D560A95BD1A}" destId="{8A569888-E46D-4966-BEB5-5EB47F210A48}" srcOrd="1" destOrd="0" presId="urn:microsoft.com/office/officeart/2005/8/layout/cycle4"/>
    <dgm:cxn modelId="{DD03E3B0-DAED-429E-964D-81F6CF7A4294}" type="presParOf" srcId="{8281BA0D-62EC-4112-8A80-5D560A95BD1A}" destId="{14FCEF62-E490-4348-8BE4-BC458F1A6C23}" srcOrd="2" destOrd="0" presId="urn:microsoft.com/office/officeart/2005/8/layout/cycle4"/>
    <dgm:cxn modelId="{CAA1573A-9840-478F-B9E0-7A3F7B1A670E}" type="presParOf" srcId="{8281BA0D-62EC-4112-8A80-5D560A95BD1A}" destId="{18D52A45-432A-4792-A17F-3E191964D4B0}" srcOrd="3" destOrd="0" presId="urn:microsoft.com/office/officeart/2005/8/layout/cycle4"/>
    <dgm:cxn modelId="{96DB5B33-FBDD-45A7-A49E-BDA0D41947C3}" type="presParOf" srcId="{8281BA0D-62EC-4112-8A80-5D560A95BD1A}" destId="{DB76A7BB-FDFE-4901-B54C-CF7F9379FDF6}" srcOrd="4" destOrd="0" presId="urn:microsoft.com/office/officeart/2005/8/layout/cycle4"/>
    <dgm:cxn modelId="{1C63FD57-8EDC-4B56-9FF4-D610CA253048}" type="presParOf" srcId="{2980E1E9-6FFE-4FE4-A237-334C7D8E7A2E}" destId="{DC9E8450-8826-476C-B431-FEC7AE08F9F0}" srcOrd="2" destOrd="0" presId="urn:microsoft.com/office/officeart/2005/8/layout/cycle4"/>
    <dgm:cxn modelId="{24394F60-D8FA-4931-A0FB-EF7C1B83B854}" type="presParOf" srcId="{2980E1E9-6FFE-4FE4-A237-334C7D8E7A2E}" destId="{89F28B45-C7EB-4A9D-AD60-FE999475B366}" srcOrd="3" destOrd="0" presId="urn:microsoft.com/office/officeart/2005/8/layout/cycle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9FCFE4C-D340-4E29-990B-BE551B904639}">
      <dsp:nvSpPr>
        <dsp:cNvPr id="0" name=""/>
        <dsp:cNvSpPr/>
      </dsp:nvSpPr>
      <dsp:spPr>
        <a:xfrm rot="16200000">
          <a:off x="-1919968" y="2755702"/>
          <a:ext cx="4226560" cy="28980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255594" bIns="0" numCol="1" spcCol="1270" anchor="t" anchorCtr="0">
          <a:noAutofit/>
        </a:bodyPr>
        <a:lstStyle/>
        <a:p>
          <a:pPr lvl="0" algn="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CN" altLang="en-US" sz="2200" kern="1200"/>
        </a:p>
      </dsp:txBody>
      <dsp:txXfrm>
        <a:off x="-1919968" y="2755702"/>
        <a:ext cx="4226560" cy="289807"/>
      </dsp:txXfrm>
    </dsp:sp>
    <dsp:sp modelId="{A29EBB3D-8DEA-46F6-A1FC-9899E89DC356}">
      <dsp:nvSpPr>
        <dsp:cNvPr id="0" name=""/>
        <dsp:cNvSpPr/>
      </dsp:nvSpPr>
      <dsp:spPr>
        <a:xfrm>
          <a:off x="338215" y="787326"/>
          <a:ext cx="1443549" cy="4226560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255594" rIns="128016" bIns="128016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CN" altLang="en-US" sz="1800" b="0" i="0" kern="1200" dirty="0" smtClean="0"/>
            <a:t>教育目标方面侧重对科学态度、科学情感的培养以及初步的科学知识、科学思维的学习。</a:t>
          </a:r>
          <a:endParaRPr lang="zh-CN" altLang="en-US" sz="1800" kern="1200" dirty="0"/>
        </a:p>
      </dsp:txBody>
      <dsp:txXfrm>
        <a:off x="338215" y="787326"/>
        <a:ext cx="1443549" cy="4226560"/>
      </dsp:txXfrm>
    </dsp:sp>
    <dsp:sp modelId="{619725CD-0373-44D6-8C01-B91F7A41AD3F}">
      <dsp:nvSpPr>
        <dsp:cNvPr id="0" name=""/>
        <dsp:cNvSpPr/>
      </dsp:nvSpPr>
      <dsp:spPr>
        <a:xfrm>
          <a:off x="48407" y="404780"/>
          <a:ext cx="579615" cy="579615"/>
        </a:xfrm>
        <a:prstGeom prst="rect">
          <a:avLst/>
        </a:prstGeom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E097F74-6CF4-4778-8F71-6AE03746AA3B}">
      <dsp:nvSpPr>
        <dsp:cNvPr id="0" name=""/>
        <dsp:cNvSpPr/>
      </dsp:nvSpPr>
      <dsp:spPr>
        <a:xfrm rot="16200000">
          <a:off x="179307" y="2755702"/>
          <a:ext cx="4226560" cy="28980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255594" bIns="0" numCol="1" spcCol="1270" anchor="t" anchorCtr="0">
          <a:noAutofit/>
        </a:bodyPr>
        <a:lstStyle/>
        <a:p>
          <a:pPr lvl="0" algn="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CN" altLang="en-US" sz="2200" kern="1200"/>
        </a:p>
      </dsp:txBody>
      <dsp:txXfrm>
        <a:off x="179307" y="2755702"/>
        <a:ext cx="4226560" cy="289807"/>
      </dsp:txXfrm>
    </dsp:sp>
    <dsp:sp modelId="{440D1D83-6046-474C-B24E-037849EA8100}">
      <dsp:nvSpPr>
        <dsp:cNvPr id="0" name=""/>
        <dsp:cNvSpPr/>
      </dsp:nvSpPr>
      <dsp:spPr>
        <a:xfrm>
          <a:off x="2437491" y="787326"/>
          <a:ext cx="1443549" cy="4226560"/>
        </a:xfrm>
        <a:prstGeom prst="rect">
          <a:avLst/>
        </a:prstGeom>
        <a:solidFill>
          <a:schemeClr val="accent5">
            <a:hueOff val="-2451115"/>
            <a:satOff val="-3409"/>
            <a:lumOff val="-130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255594" rIns="128016" bIns="128016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CN" altLang="en-US" sz="1800" b="0" i="0" kern="1200" dirty="0" smtClean="0"/>
            <a:t>教育内容具有经验性、生成性与主题化等特点。</a:t>
          </a:r>
          <a:endParaRPr lang="zh-CN" altLang="en-US" sz="1800" kern="1200" dirty="0"/>
        </a:p>
      </dsp:txBody>
      <dsp:txXfrm>
        <a:off x="2437491" y="787326"/>
        <a:ext cx="1443549" cy="4226560"/>
      </dsp:txXfrm>
    </dsp:sp>
    <dsp:sp modelId="{AD3A1DCB-91FD-430F-B69A-F75F08FE6FD0}">
      <dsp:nvSpPr>
        <dsp:cNvPr id="0" name=""/>
        <dsp:cNvSpPr/>
      </dsp:nvSpPr>
      <dsp:spPr>
        <a:xfrm>
          <a:off x="2147683" y="404780"/>
          <a:ext cx="579615" cy="579615"/>
        </a:xfrm>
        <a:prstGeom prst="rect">
          <a:avLst/>
        </a:prstGeom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000" r="-2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985FF4C-403D-4DCE-B04A-85BEFDED3533}">
      <dsp:nvSpPr>
        <dsp:cNvPr id="0" name=""/>
        <dsp:cNvSpPr/>
      </dsp:nvSpPr>
      <dsp:spPr>
        <a:xfrm rot="16200000">
          <a:off x="2278583" y="2755702"/>
          <a:ext cx="4226560" cy="28980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255594" bIns="0" numCol="1" spcCol="1270" anchor="t" anchorCtr="0">
          <a:noAutofit/>
        </a:bodyPr>
        <a:lstStyle/>
        <a:p>
          <a:pPr lvl="0" algn="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CN" altLang="en-US" sz="2200" kern="1200"/>
        </a:p>
      </dsp:txBody>
      <dsp:txXfrm>
        <a:off x="2278583" y="2755702"/>
        <a:ext cx="4226560" cy="289807"/>
      </dsp:txXfrm>
    </dsp:sp>
    <dsp:sp modelId="{856273AE-65A6-44FF-B43D-481AC2CF9777}">
      <dsp:nvSpPr>
        <dsp:cNvPr id="0" name=""/>
        <dsp:cNvSpPr/>
      </dsp:nvSpPr>
      <dsp:spPr>
        <a:xfrm>
          <a:off x="4536767" y="787326"/>
          <a:ext cx="1443549" cy="4226560"/>
        </a:xfrm>
        <a:prstGeom prst="rect">
          <a:avLst/>
        </a:prstGeom>
        <a:solidFill>
          <a:schemeClr val="accent5">
            <a:hueOff val="-4902231"/>
            <a:satOff val="-6819"/>
            <a:lumOff val="-261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255594" rIns="128016" bIns="128016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CN" altLang="en-US" sz="1800" b="0" i="0" kern="1200" dirty="0" smtClean="0"/>
            <a:t>教育过程具有探究性。</a:t>
          </a:r>
          <a:br>
            <a:rPr lang="zh-CN" altLang="en-US" sz="1800" b="0" i="0" kern="1200" dirty="0" smtClean="0"/>
          </a:br>
          <a:r>
            <a:rPr lang="zh-CN" altLang="en-US" sz="1800" kern="1200" dirty="0" smtClean="0"/>
            <a:t/>
          </a:r>
          <a:br>
            <a:rPr lang="zh-CN" altLang="en-US" sz="1800" kern="1200" dirty="0" smtClean="0"/>
          </a:br>
          <a:endParaRPr lang="zh-CN" altLang="en-US" sz="1800" kern="1200" dirty="0"/>
        </a:p>
      </dsp:txBody>
      <dsp:txXfrm>
        <a:off x="4536767" y="787326"/>
        <a:ext cx="1443549" cy="4226560"/>
      </dsp:txXfrm>
    </dsp:sp>
    <dsp:sp modelId="{6FFC83C5-D255-4E50-B5E8-2CDDFF5E41D5}">
      <dsp:nvSpPr>
        <dsp:cNvPr id="0" name=""/>
        <dsp:cNvSpPr/>
      </dsp:nvSpPr>
      <dsp:spPr>
        <a:xfrm>
          <a:off x="4246959" y="404780"/>
          <a:ext cx="579615" cy="579615"/>
        </a:xfrm>
        <a:prstGeom prst="rect">
          <a:avLst/>
        </a:prstGeom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44079CD-5CB4-4B5B-96A7-A7033D57E7A9}">
      <dsp:nvSpPr>
        <dsp:cNvPr id="0" name=""/>
        <dsp:cNvSpPr/>
      </dsp:nvSpPr>
      <dsp:spPr>
        <a:xfrm rot="16200000">
          <a:off x="4377858" y="2755702"/>
          <a:ext cx="4226560" cy="28980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255594" bIns="0" numCol="1" spcCol="1270" anchor="t" anchorCtr="0">
          <a:noAutofit/>
        </a:bodyPr>
        <a:lstStyle/>
        <a:p>
          <a:pPr lvl="0" algn="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CN" altLang="en-US" sz="2200" kern="1200"/>
        </a:p>
      </dsp:txBody>
      <dsp:txXfrm>
        <a:off x="4377858" y="2755702"/>
        <a:ext cx="4226560" cy="289807"/>
      </dsp:txXfrm>
    </dsp:sp>
    <dsp:sp modelId="{F310FE68-9767-4A3D-A6F5-22DAEE581274}">
      <dsp:nvSpPr>
        <dsp:cNvPr id="0" name=""/>
        <dsp:cNvSpPr/>
      </dsp:nvSpPr>
      <dsp:spPr>
        <a:xfrm>
          <a:off x="6636042" y="787326"/>
          <a:ext cx="1443549" cy="4226560"/>
        </a:xfrm>
        <a:prstGeom prst="rect">
          <a:avLst/>
        </a:prstGeom>
        <a:solidFill>
          <a:schemeClr val="accent5">
            <a:hueOff val="-7353345"/>
            <a:satOff val="-10228"/>
            <a:lumOff val="-392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255594" rIns="128016" bIns="128016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CN" altLang="en-US" sz="1800" b="0" i="0" kern="1200" dirty="0" smtClean="0"/>
            <a:t>教育方法具有直观形象性、操作性和儿童自主性。</a:t>
          </a:r>
          <a:br>
            <a:rPr lang="zh-CN" altLang="en-US" sz="1800" b="0" i="0" kern="1200" dirty="0" smtClean="0"/>
          </a:br>
          <a:r>
            <a:rPr lang="zh-CN" altLang="en-US" sz="1800" kern="1200" dirty="0" smtClean="0"/>
            <a:t/>
          </a:r>
          <a:br>
            <a:rPr lang="zh-CN" altLang="en-US" sz="1800" kern="1200" dirty="0" smtClean="0"/>
          </a:br>
          <a:endParaRPr lang="zh-CN" altLang="en-US" sz="1800" kern="1200" dirty="0"/>
        </a:p>
      </dsp:txBody>
      <dsp:txXfrm>
        <a:off x="6636042" y="787326"/>
        <a:ext cx="1443549" cy="4226560"/>
      </dsp:txXfrm>
    </dsp:sp>
    <dsp:sp modelId="{7BBADC24-52DB-4F15-8FB4-B4BECF9FE2F4}">
      <dsp:nvSpPr>
        <dsp:cNvPr id="0" name=""/>
        <dsp:cNvSpPr/>
      </dsp:nvSpPr>
      <dsp:spPr>
        <a:xfrm>
          <a:off x="6346235" y="404780"/>
          <a:ext cx="579615" cy="579615"/>
        </a:xfrm>
        <a:prstGeom prst="rect">
          <a:avLst/>
        </a:prstGeom>
        <a:blipFill>
          <a:blip xmlns:r="http://schemas.openxmlformats.org/officeDocument/2006/relationships"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93FD090-7C14-4FC8-9EF6-2C24EDC7F55C}">
      <dsp:nvSpPr>
        <dsp:cNvPr id="0" name=""/>
        <dsp:cNvSpPr/>
      </dsp:nvSpPr>
      <dsp:spPr>
        <a:xfrm>
          <a:off x="1898748" y="2006301"/>
          <a:ext cx="1572361" cy="1572361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800" kern="1200" dirty="0" smtClean="0"/>
            <a:t>科学探究</a:t>
          </a:r>
          <a:endParaRPr lang="zh-CN" altLang="en-US" sz="1800" kern="1200" dirty="0"/>
        </a:p>
      </dsp:txBody>
      <dsp:txXfrm>
        <a:off x="2129015" y="2236568"/>
        <a:ext cx="1111827" cy="1111827"/>
      </dsp:txXfrm>
    </dsp:sp>
    <dsp:sp modelId="{8A50EB62-56AD-4446-94FD-8C83BD92A9AF}">
      <dsp:nvSpPr>
        <dsp:cNvPr id="0" name=""/>
        <dsp:cNvSpPr/>
      </dsp:nvSpPr>
      <dsp:spPr>
        <a:xfrm rot="12900000">
          <a:off x="767644" y="1691611"/>
          <a:ext cx="1330144" cy="448123"/>
        </a:xfrm>
        <a:prstGeom prst="leftArrow">
          <a:avLst>
            <a:gd name="adj1" fmla="val 60000"/>
            <a:gd name="adj2" fmla="val 5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DF54E8C-12D3-4603-9EA8-E6603B134E6C}">
      <dsp:nvSpPr>
        <dsp:cNvPr id="0" name=""/>
        <dsp:cNvSpPr/>
      </dsp:nvSpPr>
      <dsp:spPr>
        <a:xfrm>
          <a:off x="141049" y="936706"/>
          <a:ext cx="1493743" cy="1194994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800" kern="1200" dirty="0" smtClean="0"/>
            <a:t>亲近自然，喜欢探究</a:t>
          </a:r>
          <a:endParaRPr lang="zh-CN" altLang="en-US" sz="1800" kern="1200" dirty="0"/>
        </a:p>
      </dsp:txBody>
      <dsp:txXfrm>
        <a:off x="176049" y="971706"/>
        <a:ext cx="1423743" cy="1124994"/>
      </dsp:txXfrm>
    </dsp:sp>
    <dsp:sp modelId="{05D0F73B-BC1B-4E94-81B4-815CA059E2A6}">
      <dsp:nvSpPr>
        <dsp:cNvPr id="0" name=""/>
        <dsp:cNvSpPr/>
      </dsp:nvSpPr>
      <dsp:spPr>
        <a:xfrm rot="16200000">
          <a:off x="2019856" y="1039751"/>
          <a:ext cx="1330144" cy="448123"/>
        </a:xfrm>
        <a:prstGeom prst="leftArrow">
          <a:avLst>
            <a:gd name="adj1" fmla="val 60000"/>
            <a:gd name="adj2" fmla="val 50000"/>
          </a:avLst>
        </a:prstGeom>
        <a:solidFill>
          <a:schemeClr val="accent5">
            <a:hueOff val="-3676673"/>
            <a:satOff val="-5114"/>
            <a:lumOff val="-1961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7FAACD7-413D-4C73-B2D1-02D9874F9B6A}">
      <dsp:nvSpPr>
        <dsp:cNvPr id="0" name=""/>
        <dsp:cNvSpPr/>
      </dsp:nvSpPr>
      <dsp:spPr>
        <a:xfrm>
          <a:off x="1938057" y="1243"/>
          <a:ext cx="1493743" cy="1194994"/>
        </a:xfrm>
        <a:prstGeom prst="roundRect">
          <a:avLst>
            <a:gd name="adj" fmla="val 10000"/>
          </a:avLst>
        </a:prstGeom>
        <a:solidFill>
          <a:schemeClr val="accent5">
            <a:hueOff val="-3676673"/>
            <a:satOff val="-5114"/>
            <a:lumOff val="-1961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800" kern="1200" dirty="0" smtClean="0"/>
            <a:t>具有初步的探究能力</a:t>
          </a:r>
          <a:endParaRPr lang="zh-CN" altLang="en-US" sz="1800" kern="1200" dirty="0"/>
        </a:p>
      </dsp:txBody>
      <dsp:txXfrm>
        <a:off x="1973057" y="36243"/>
        <a:ext cx="1423743" cy="1124994"/>
      </dsp:txXfrm>
    </dsp:sp>
    <dsp:sp modelId="{7560CA13-A51C-4268-817D-7B6ED0048741}">
      <dsp:nvSpPr>
        <dsp:cNvPr id="0" name=""/>
        <dsp:cNvSpPr/>
      </dsp:nvSpPr>
      <dsp:spPr>
        <a:xfrm rot="19500000">
          <a:off x="3272068" y="1691611"/>
          <a:ext cx="1330144" cy="448123"/>
        </a:xfrm>
        <a:prstGeom prst="leftArrow">
          <a:avLst>
            <a:gd name="adj1" fmla="val 60000"/>
            <a:gd name="adj2" fmla="val 50000"/>
          </a:avLst>
        </a:prstGeom>
        <a:solidFill>
          <a:schemeClr val="accent5">
            <a:hueOff val="-7353345"/>
            <a:satOff val="-10228"/>
            <a:lumOff val="-3922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715A1C8-1345-471A-9948-FEC6C8FC4D3F}">
      <dsp:nvSpPr>
        <dsp:cNvPr id="0" name=""/>
        <dsp:cNvSpPr/>
      </dsp:nvSpPr>
      <dsp:spPr>
        <a:xfrm>
          <a:off x="3735064" y="936706"/>
          <a:ext cx="1493743" cy="1194994"/>
        </a:xfrm>
        <a:prstGeom prst="roundRect">
          <a:avLst>
            <a:gd name="adj" fmla="val 10000"/>
          </a:avLst>
        </a:prstGeom>
        <a:solidFill>
          <a:schemeClr val="accent5">
            <a:hueOff val="-7353345"/>
            <a:satOff val="-10228"/>
            <a:lumOff val="-392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800" kern="1200" dirty="0" smtClean="0"/>
            <a:t>在探究中认识周围事物和现象</a:t>
          </a:r>
          <a:endParaRPr lang="zh-CN" altLang="en-US" sz="1800" kern="1200" dirty="0"/>
        </a:p>
      </dsp:txBody>
      <dsp:txXfrm>
        <a:off x="3770064" y="971706"/>
        <a:ext cx="1423743" cy="1124994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93FD090-7C14-4FC8-9EF6-2C24EDC7F55C}">
      <dsp:nvSpPr>
        <dsp:cNvPr id="0" name=""/>
        <dsp:cNvSpPr/>
      </dsp:nvSpPr>
      <dsp:spPr>
        <a:xfrm>
          <a:off x="1898748" y="2006301"/>
          <a:ext cx="1572361" cy="1572361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800" kern="1200" dirty="0" smtClean="0"/>
            <a:t>数学认知</a:t>
          </a:r>
          <a:endParaRPr lang="zh-CN" altLang="en-US" sz="1800" kern="1200" dirty="0"/>
        </a:p>
      </dsp:txBody>
      <dsp:txXfrm>
        <a:off x="2129015" y="2236568"/>
        <a:ext cx="1111827" cy="1111827"/>
      </dsp:txXfrm>
    </dsp:sp>
    <dsp:sp modelId="{8A50EB62-56AD-4446-94FD-8C83BD92A9AF}">
      <dsp:nvSpPr>
        <dsp:cNvPr id="0" name=""/>
        <dsp:cNvSpPr/>
      </dsp:nvSpPr>
      <dsp:spPr>
        <a:xfrm rot="12900000">
          <a:off x="767644" y="1691611"/>
          <a:ext cx="1330144" cy="448123"/>
        </a:xfrm>
        <a:prstGeom prst="leftArrow">
          <a:avLst>
            <a:gd name="adj1" fmla="val 60000"/>
            <a:gd name="adj2" fmla="val 5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DF54E8C-12D3-4603-9EA8-E6603B134E6C}">
      <dsp:nvSpPr>
        <dsp:cNvPr id="0" name=""/>
        <dsp:cNvSpPr/>
      </dsp:nvSpPr>
      <dsp:spPr>
        <a:xfrm>
          <a:off x="141049" y="936706"/>
          <a:ext cx="1493743" cy="1194994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800" b="0" i="0" kern="1200" dirty="0" smtClean="0"/>
            <a:t>初步感知生活中数学的有用和有趣。</a:t>
          </a:r>
          <a:endParaRPr lang="zh-CN" altLang="en-US" sz="1800" kern="1200" dirty="0"/>
        </a:p>
      </dsp:txBody>
      <dsp:txXfrm>
        <a:off x="176049" y="971706"/>
        <a:ext cx="1423743" cy="1124994"/>
      </dsp:txXfrm>
    </dsp:sp>
    <dsp:sp modelId="{05D0F73B-BC1B-4E94-81B4-815CA059E2A6}">
      <dsp:nvSpPr>
        <dsp:cNvPr id="0" name=""/>
        <dsp:cNvSpPr/>
      </dsp:nvSpPr>
      <dsp:spPr>
        <a:xfrm rot="16200000">
          <a:off x="2019856" y="1039751"/>
          <a:ext cx="1330144" cy="448123"/>
        </a:xfrm>
        <a:prstGeom prst="leftArrow">
          <a:avLst>
            <a:gd name="adj1" fmla="val 60000"/>
            <a:gd name="adj2" fmla="val 50000"/>
          </a:avLst>
        </a:prstGeom>
        <a:solidFill>
          <a:schemeClr val="accent3">
            <a:hueOff val="1355300"/>
            <a:satOff val="50000"/>
            <a:lumOff val="-7353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7FAACD7-413D-4C73-B2D1-02D9874F9B6A}">
      <dsp:nvSpPr>
        <dsp:cNvPr id="0" name=""/>
        <dsp:cNvSpPr/>
      </dsp:nvSpPr>
      <dsp:spPr>
        <a:xfrm>
          <a:off x="1938057" y="1243"/>
          <a:ext cx="1493743" cy="1194994"/>
        </a:xfrm>
        <a:prstGeom prst="roundRect">
          <a:avLst>
            <a:gd name="adj" fmla="val 10000"/>
          </a:avLst>
        </a:prstGeom>
        <a:solidFill>
          <a:schemeClr val="accent3">
            <a:hueOff val="1355300"/>
            <a:satOff val="50000"/>
            <a:lumOff val="-7353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800" b="0" i="0" kern="1200" dirty="0" smtClean="0"/>
            <a:t>感知和理解数、量及数量关系。</a:t>
          </a:r>
          <a:endParaRPr lang="zh-CN" altLang="en-US" sz="1800" kern="1200" dirty="0"/>
        </a:p>
      </dsp:txBody>
      <dsp:txXfrm>
        <a:off x="1973057" y="36243"/>
        <a:ext cx="1423743" cy="1124994"/>
      </dsp:txXfrm>
    </dsp:sp>
    <dsp:sp modelId="{7560CA13-A51C-4268-817D-7B6ED0048741}">
      <dsp:nvSpPr>
        <dsp:cNvPr id="0" name=""/>
        <dsp:cNvSpPr/>
      </dsp:nvSpPr>
      <dsp:spPr>
        <a:xfrm rot="19500000">
          <a:off x="3272068" y="1691611"/>
          <a:ext cx="1330144" cy="448123"/>
        </a:xfrm>
        <a:prstGeom prst="leftArrow">
          <a:avLst>
            <a:gd name="adj1" fmla="val 60000"/>
            <a:gd name="adj2" fmla="val 50000"/>
          </a:avLst>
        </a:prstGeom>
        <a:solidFill>
          <a:schemeClr val="accent3">
            <a:hueOff val="2710599"/>
            <a:satOff val="100000"/>
            <a:lumOff val="-14706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715A1C8-1345-471A-9948-FEC6C8FC4D3F}">
      <dsp:nvSpPr>
        <dsp:cNvPr id="0" name=""/>
        <dsp:cNvSpPr/>
      </dsp:nvSpPr>
      <dsp:spPr>
        <a:xfrm>
          <a:off x="3735064" y="936706"/>
          <a:ext cx="1493743" cy="1194994"/>
        </a:xfrm>
        <a:prstGeom prst="roundRect">
          <a:avLst>
            <a:gd name="adj" fmla="val 10000"/>
          </a:avLst>
        </a:prstGeom>
        <a:solidFill>
          <a:schemeClr val="accent3">
            <a:hueOff val="2710599"/>
            <a:satOff val="100000"/>
            <a:lumOff val="-14706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800" b="0" i="0" kern="1200" dirty="0" smtClean="0"/>
            <a:t>感知形状与空间关系。</a:t>
          </a:r>
          <a:endParaRPr lang="zh-CN" altLang="en-US" sz="1800" kern="1200" dirty="0"/>
        </a:p>
      </dsp:txBody>
      <dsp:txXfrm>
        <a:off x="3770064" y="971706"/>
        <a:ext cx="1423743" cy="1124994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5BE2B2F-9C3F-4D54-968D-4C975E5D8D8B}">
      <dsp:nvSpPr>
        <dsp:cNvPr id="0" name=""/>
        <dsp:cNvSpPr/>
      </dsp:nvSpPr>
      <dsp:spPr>
        <a:xfrm>
          <a:off x="-4741453" y="-732162"/>
          <a:ext cx="5689689" cy="5689689"/>
        </a:xfrm>
        <a:prstGeom prst="blockArc">
          <a:avLst>
            <a:gd name="adj1" fmla="val 18900000"/>
            <a:gd name="adj2" fmla="val 2700000"/>
            <a:gd name="adj3" fmla="val 380"/>
          </a:avLst>
        </a:prstGeom>
        <a:noFill/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6D9840D-9ECE-4B92-8772-E1E03A8F913D}">
      <dsp:nvSpPr>
        <dsp:cNvPr id="0" name=""/>
        <dsp:cNvSpPr/>
      </dsp:nvSpPr>
      <dsp:spPr>
        <a:xfrm>
          <a:off x="776727" y="603635"/>
          <a:ext cx="5539027" cy="1207101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8137" tIns="45720" rIns="45720" bIns="4572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1800" kern="1200" dirty="0" smtClean="0"/>
            <a:t>1</a:t>
          </a:r>
          <a:r>
            <a:rPr lang="zh-CN" altLang="en-US" sz="1800" kern="1200" dirty="0" smtClean="0"/>
            <a:t>、科学技术在家庭生活中的运用，如家用电器、浴具、厨具等的运用；</a:t>
          </a:r>
          <a:endParaRPr lang="zh-CN" altLang="en-US" sz="1800" kern="1200" dirty="0"/>
        </a:p>
      </dsp:txBody>
      <dsp:txXfrm>
        <a:off x="776727" y="603635"/>
        <a:ext cx="5539027" cy="1207101"/>
      </dsp:txXfrm>
    </dsp:sp>
    <dsp:sp modelId="{AB56778C-BC5F-46E4-9D69-DE6111024396}">
      <dsp:nvSpPr>
        <dsp:cNvPr id="0" name=""/>
        <dsp:cNvSpPr/>
      </dsp:nvSpPr>
      <dsp:spPr>
        <a:xfrm>
          <a:off x="22288" y="452747"/>
          <a:ext cx="1508877" cy="1508877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98AC0D8-CC85-4FE8-8007-2F6939D28467}">
      <dsp:nvSpPr>
        <dsp:cNvPr id="0" name=""/>
        <dsp:cNvSpPr/>
      </dsp:nvSpPr>
      <dsp:spPr>
        <a:xfrm>
          <a:off x="776727" y="2414626"/>
          <a:ext cx="5539027" cy="1207101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8137" tIns="45720" rIns="45720" bIns="4572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1800" kern="1200" dirty="0" smtClean="0"/>
            <a:t>2</a:t>
          </a:r>
          <a:r>
            <a:rPr lang="zh-CN" altLang="en-US" sz="1800" kern="1200" dirty="0" smtClean="0"/>
            <a:t>、科学技术在社会生产和社会生活中的运用，如工农业机械、交通工具、城市交通、通信、建设等的运用。 </a:t>
          </a:r>
          <a:endParaRPr lang="zh-CN" altLang="en-US" sz="1800" kern="1200" dirty="0"/>
        </a:p>
      </dsp:txBody>
      <dsp:txXfrm>
        <a:off x="776727" y="2414626"/>
        <a:ext cx="5539027" cy="1207101"/>
      </dsp:txXfrm>
    </dsp:sp>
    <dsp:sp modelId="{6509A5CE-F721-4E96-869E-35665D231CAF}">
      <dsp:nvSpPr>
        <dsp:cNvPr id="0" name=""/>
        <dsp:cNvSpPr/>
      </dsp:nvSpPr>
      <dsp:spPr>
        <a:xfrm>
          <a:off x="22288" y="2263738"/>
          <a:ext cx="1508877" cy="1508877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1D93EB8-C0B7-46D6-9C61-C30D56F9B82C}">
      <dsp:nvSpPr>
        <dsp:cNvPr id="0" name=""/>
        <dsp:cNvSpPr/>
      </dsp:nvSpPr>
      <dsp:spPr>
        <a:xfrm>
          <a:off x="819" y="1566896"/>
          <a:ext cx="1342584" cy="1342584"/>
        </a:xfrm>
        <a:prstGeom prst="ellipse">
          <a:avLst/>
        </a:prstGeom>
        <a:solidFill>
          <a:schemeClr val="accent5">
            <a:alpha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73887" tIns="22860" rIns="73887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800" b="0" i="0" kern="1200" dirty="0" smtClean="0"/>
            <a:t>指导观察法</a:t>
          </a:r>
          <a:endParaRPr lang="zh-CN" altLang="en-US" sz="1800" kern="1200" dirty="0"/>
        </a:p>
      </dsp:txBody>
      <dsp:txXfrm>
        <a:off x="197436" y="1763513"/>
        <a:ext cx="949350" cy="949350"/>
      </dsp:txXfrm>
    </dsp:sp>
    <dsp:sp modelId="{4121A6B6-A2B6-4AF1-BE78-E6848B62B96C}">
      <dsp:nvSpPr>
        <dsp:cNvPr id="0" name=""/>
        <dsp:cNvSpPr/>
      </dsp:nvSpPr>
      <dsp:spPr>
        <a:xfrm>
          <a:off x="1074887" y="1566896"/>
          <a:ext cx="1342584" cy="1342584"/>
        </a:xfrm>
        <a:prstGeom prst="ellipse">
          <a:avLst/>
        </a:prstGeom>
        <a:solidFill>
          <a:schemeClr val="accent5">
            <a:alpha val="50000"/>
            <a:hueOff val="-1470669"/>
            <a:satOff val="-2046"/>
            <a:lumOff val="-784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73887" tIns="22860" rIns="73887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800" kern="1200" dirty="0" smtClean="0"/>
            <a:t>指导实验法</a:t>
          </a:r>
          <a:endParaRPr lang="zh-CN" altLang="en-US" sz="1800" kern="1200" dirty="0"/>
        </a:p>
      </dsp:txBody>
      <dsp:txXfrm>
        <a:off x="1271504" y="1763513"/>
        <a:ext cx="949350" cy="949350"/>
      </dsp:txXfrm>
    </dsp:sp>
    <dsp:sp modelId="{9B450689-6F17-4D53-B061-3A9569EB24E1}">
      <dsp:nvSpPr>
        <dsp:cNvPr id="0" name=""/>
        <dsp:cNvSpPr/>
      </dsp:nvSpPr>
      <dsp:spPr>
        <a:xfrm>
          <a:off x="2148955" y="1566896"/>
          <a:ext cx="1342584" cy="1342584"/>
        </a:xfrm>
        <a:prstGeom prst="ellipse">
          <a:avLst/>
        </a:prstGeom>
        <a:solidFill>
          <a:schemeClr val="accent5">
            <a:alpha val="50000"/>
            <a:hueOff val="-2941338"/>
            <a:satOff val="-4091"/>
            <a:lumOff val="-1569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73887" tIns="22860" rIns="73887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800" b="0" i="0" kern="1200" dirty="0" smtClean="0"/>
            <a:t>指导制作法</a:t>
          </a:r>
          <a:endParaRPr lang="zh-CN" altLang="en-US" sz="1800" kern="1200" dirty="0"/>
        </a:p>
      </dsp:txBody>
      <dsp:txXfrm>
        <a:off x="2345572" y="1763513"/>
        <a:ext cx="949350" cy="949350"/>
      </dsp:txXfrm>
    </dsp:sp>
    <dsp:sp modelId="{BBEED700-4705-47AC-A374-90A032349FEE}">
      <dsp:nvSpPr>
        <dsp:cNvPr id="0" name=""/>
        <dsp:cNvSpPr/>
      </dsp:nvSpPr>
      <dsp:spPr>
        <a:xfrm>
          <a:off x="3223023" y="1566896"/>
          <a:ext cx="1342584" cy="1342584"/>
        </a:xfrm>
        <a:prstGeom prst="ellipse">
          <a:avLst/>
        </a:prstGeom>
        <a:solidFill>
          <a:schemeClr val="accent5">
            <a:alpha val="50000"/>
            <a:hueOff val="-4412007"/>
            <a:satOff val="-6137"/>
            <a:lumOff val="-2353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73887" tIns="22860" rIns="73887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800" b="0" i="0" kern="1200" dirty="0" smtClean="0"/>
            <a:t>讲解法</a:t>
          </a:r>
          <a:endParaRPr lang="zh-CN" altLang="en-US" sz="1800" kern="1200" dirty="0"/>
        </a:p>
      </dsp:txBody>
      <dsp:txXfrm>
        <a:off x="3419640" y="1763513"/>
        <a:ext cx="949350" cy="949350"/>
      </dsp:txXfrm>
    </dsp:sp>
    <dsp:sp modelId="{DB0C1D16-6408-4F97-89DE-5E64A123BF39}">
      <dsp:nvSpPr>
        <dsp:cNvPr id="0" name=""/>
        <dsp:cNvSpPr/>
      </dsp:nvSpPr>
      <dsp:spPr>
        <a:xfrm>
          <a:off x="4297091" y="1566896"/>
          <a:ext cx="1342584" cy="1342584"/>
        </a:xfrm>
        <a:prstGeom prst="ellipse">
          <a:avLst/>
        </a:prstGeom>
        <a:solidFill>
          <a:schemeClr val="accent5">
            <a:alpha val="50000"/>
            <a:hueOff val="-5882677"/>
            <a:satOff val="-8182"/>
            <a:lumOff val="-313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73887" tIns="22860" rIns="73887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800" b="0" i="0" kern="1200" dirty="0" smtClean="0"/>
            <a:t>讨论法</a:t>
          </a:r>
          <a:endParaRPr lang="zh-CN" altLang="en-US" sz="1800" kern="1200" dirty="0"/>
        </a:p>
      </dsp:txBody>
      <dsp:txXfrm>
        <a:off x="4493708" y="1763513"/>
        <a:ext cx="949350" cy="949350"/>
      </dsp:txXfrm>
    </dsp:sp>
    <dsp:sp modelId="{BD382473-22C4-4861-A03E-67C17E085E17}">
      <dsp:nvSpPr>
        <dsp:cNvPr id="0" name=""/>
        <dsp:cNvSpPr/>
      </dsp:nvSpPr>
      <dsp:spPr>
        <a:xfrm>
          <a:off x="5371159" y="1566896"/>
          <a:ext cx="1342584" cy="1342584"/>
        </a:xfrm>
        <a:prstGeom prst="ellipse">
          <a:avLst/>
        </a:prstGeom>
        <a:solidFill>
          <a:schemeClr val="accent5">
            <a:alpha val="50000"/>
            <a:hueOff val="-7353345"/>
            <a:satOff val="-10228"/>
            <a:lumOff val="-392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73887" tIns="22860" rIns="73887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800" b="0" i="0" kern="1200" dirty="0" smtClean="0"/>
            <a:t>游戏法</a:t>
          </a:r>
          <a:endParaRPr lang="zh-CN" altLang="en-US" sz="1800" kern="1200" dirty="0"/>
        </a:p>
      </dsp:txBody>
      <dsp:txXfrm>
        <a:off x="5567776" y="1763513"/>
        <a:ext cx="949350" cy="949350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EF2C9D9-AE34-47F8-9DBE-652D106499F0}">
      <dsp:nvSpPr>
        <dsp:cNvPr id="0" name=""/>
        <dsp:cNvSpPr/>
      </dsp:nvSpPr>
      <dsp:spPr>
        <a:xfrm>
          <a:off x="1302688" y="241867"/>
          <a:ext cx="1837344" cy="1837344"/>
        </a:xfrm>
        <a:prstGeom prst="pieWedge">
          <a:avLst/>
        </a:prstGeom>
        <a:solidFill>
          <a:schemeClr val="accen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1800" b="1" i="0" kern="1200" dirty="0" smtClean="0"/>
            <a:t>1</a:t>
          </a:r>
          <a:r>
            <a:rPr lang="zh-CN" altLang="en-US" sz="1800" b="1" i="0" kern="1200" dirty="0" smtClean="0"/>
            <a:t>、集体科学教育活动</a:t>
          </a:r>
          <a:endParaRPr lang="zh-CN" altLang="en-US" sz="1800" b="1" kern="1200" dirty="0"/>
        </a:p>
      </dsp:txBody>
      <dsp:txXfrm>
        <a:off x="1840834" y="780013"/>
        <a:ext cx="1299198" cy="1299198"/>
      </dsp:txXfrm>
    </dsp:sp>
    <dsp:sp modelId="{8A569888-E46D-4966-BEB5-5EB47F210A48}">
      <dsp:nvSpPr>
        <dsp:cNvPr id="0" name=""/>
        <dsp:cNvSpPr/>
      </dsp:nvSpPr>
      <dsp:spPr>
        <a:xfrm rot="5400000">
          <a:off x="3224898" y="241867"/>
          <a:ext cx="1837344" cy="1837344"/>
        </a:xfrm>
        <a:prstGeom prst="pieWedge">
          <a:avLst/>
        </a:prstGeom>
        <a:solidFill>
          <a:schemeClr val="accent1">
            <a:alpha val="90000"/>
            <a:hueOff val="0"/>
            <a:satOff val="0"/>
            <a:lumOff val="0"/>
            <a:alphaOff val="-13333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1800" b="1" i="0" kern="1200" dirty="0" smtClean="0"/>
            <a:t>2. </a:t>
          </a:r>
          <a:r>
            <a:rPr lang="zh-CN" altLang="en-US" sz="1800" b="1" i="0" kern="1200" dirty="0" smtClean="0"/>
            <a:t>科学区角活动</a:t>
          </a:r>
          <a:endParaRPr lang="zh-CN" altLang="en-US" sz="1800" b="1" kern="1200" dirty="0"/>
        </a:p>
      </dsp:txBody>
      <dsp:txXfrm rot="-5400000">
        <a:off x="3224898" y="780013"/>
        <a:ext cx="1299198" cy="1299198"/>
      </dsp:txXfrm>
    </dsp:sp>
    <dsp:sp modelId="{14FCEF62-E490-4348-8BE4-BC458F1A6C23}">
      <dsp:nvSpPr>
        <dsp:cNvPr id="0" name=""/>
        <dsp:cNvSpPr/>
      </dsp:nvSpPr>
      <dsp:spPr>
        <a:xfrm rot="10800000">
          <a:off x="3224898" y="2164077"/>
          <a:ext cx="1837344" cy="1837344"/>
        </a:xfrm>
        <a:prstGeom prst="pieWedge">
          <a:avLst/>
        </a:prstGeom>
        <a:solidFill>
          <a:schemeClr val="accent1">
            <a:alpha val="90000"/>
            <a:hueOff val="0"/>
            <a:satOff val="0"/>
            <a:lumOff val="0"/>
            <a:alphaOff val="-26667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1800" b="1" i="0" kern="1200" dirty="0" smtClean="0"/>
            <a:t>4. </a:t>
          </a:r>
          <a:r>
            <a:rPr lang="zh-CN" altLang="en-US" sz="1800" b="1" i="0" kern="1200" dirty="0" smtClean="0"/>
            <a:t>科学</a:t>
          </a:r>
          <a:endParaRPr lang="en-US" altLang="zh-CN" sz="1800" b="1" i="0" kern="1200" dirty="0" smtClean="0"/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800" b="1" i="0" kern="1200" dirty="0" smtClean="0"/>
            <a:t>游戏</a:t>
          </a:r>
          <a:endParaRPr lang="zh-CN" altLang="en-US" sz="1800" b="1" kern="1200" dirty="0"/>
        </a:p>
      </dsp:txBody>
      <dsp:txXfrm rot="10800000">
        <a:off x="3224898" y="2164077"/>
        <a:ext cx="1299198" cy="1299198"/>
      </dsp:txXfrm>
    </dsp:sp>
    <dsp:sp modelId="{18D52A45-432A-4792-A17F-3E191964D4B0}">
      <dsp:nvSpPr>
        <dsp:cNvPr id="0" name=""/>
        <dsp:cNvSpPr/>
      </dsp:nvSpPr>
      <dsp:spPr>
        <a:xfrm rot="16200000">
          <a:off x="1302688" y="2164077"/>
          <a:ext cx="1837344" cy="1837344"/>
        </a:xfrm>
        <a:prstGeom prst="pieWedge">
          <a:avLst/>
        </a:prstGeom>
        <a:solidFill>
          <a:schemeClr val="accent1">
            <a:alpha val="90000"/>
            <a:hueOff val="0"/>
            <a:satOff val="0"/>
            <a:lumOff val="0"/>
            <a:alphaOff val="-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1800" b="1" i="0" kern="1200" dirty="0" smtClean="0"/>
            <a:t>3. </a:t>
          </a:r>
          <a:r>
            <a:rPr lang="zh-CN" altLang="en-US" sz="1800" b="1" i="0" kern="1200" dirty="0" smtClean="0"/>
            <a:t>生活中的科学教育</a:t>
          </a:r>
          <a:endParaRPr lang="zh-CN" altLang="en-US" sz="1800" b="1" kern="1200" dirty="0"/>
        </a:p>
      </dsp:txBody>
      <dsp:txXfrm rot="5400000">
        <a:off x="1840834" y="2164077"/>
        <a:ext cx="1299198" cy="1299198"/>
      </dsp:txXfrm>
    </dsp:sp>
    <dsp:sp modelId="{DC9E8450-8826-476C-B431-FEC7AE08F9F0}">
      <dsp:nvSpPr>
        <dsp:cNvPr id="0" name=""/>
        <dsp:cNvSpPr/>
      </dsp:nvSpPr>
      <dsp:spPr>
        <a:xfrm>
          <a:off x="2865280" y="1739748"/>
          <a:ext cx="634371" cy="551627"/>
        </a:xfrm>
        <a:prstGeom prst="circular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9F28B45-C7EB-4A9D-AD60-FE999475B366}">
      <dsp:nvSpPr>
        <dsp:cNvPr id="0" name=""/>
        <dsp:cNvSpPr/>
      </dsp:nvSpPr>
      <dsp:spPr>
        <a:xfrm rot="10800000">
          <a:off x="2865280" y="1951913"/>
          <a:ext cx="634371" cy="551627"/>
        </a:xfrm>
        <a:prstGeom prst="circular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2">
  <dgm:title val=""/>
  <dgm:desc val=""/>
  <dgm:catLst>
    <dgm:cat type="list" pri="6000"/>
    <dgm:cat type="relationship" pri="16000"/>
    <dgm:cat type="picture" pri="29000"/>
    <dgm:cat type="pictureconvert" pri="2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/>
    </dgm:varLst>
    <dgm:choose name="Name0">
      <dgm:if name="Name1" func="var" arg="dir" op="equ" val="norm">
        <dgm:alg type="lin">
          <dgm:param type="linDir" val="fromL"/>
          <dgm:param type="nodeVertAlign" val="t"/>
        </dgm:alg>
      </dgm:if>
      <dgm:else name="Name2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Node" refType="w"/>
      <dgm:constr type="h" for="ch" forName="compositeNode" refType="h"/>
      <dgm:constr type="w" for="ch" forName="sibTrans" refType="w" refFor="ch" refForName="compositeNode" op="equ" fact="0.2"/>
      <dgm:constr type="h" for="des" forName="childNode" op="equ"/>
      <dgm:constr type="w" for="des" forName="childNode" op="equ"/>
      <dgm:constr type="w" for="des" forName="parentNode" op="equ"/>
      <dgm:constr type="h" for="des" forName="image" op="equ"/>
      <dgm:constr type="w" for="des" forName="image" op="equ"/>
      <dgm:constr type="primFontSz" for="des" forName="parentNode" op="equ" val="65"/>
      <dgm:constr type="primFontSz" for="des" forName="childNode" op="equ" val="65"/>
    </dgm:constrLst>
    <dgm:ruleLst/>
    <dgm:forEach name="Name3" axis="ch" ptType="node">
      <dgm:layoutNode name="compositeNode">
        <dgm:varLst>
          <dgm:bulletEnabled val="1"/>
        </dgm:varLst>
        <dgm:alg type="composite"/>
        <dgm:presOf/>
        <dgm:choose name="Name4">
          <dgm:if name="Name5" func="var" arg="dir" op="equ" val="norm">
            <dgm:constrLst>
              <dgm:constr type="w" for="ch" forName="image" refType="w"/>
              <dgm:constr type="h" for="ch" forName="image" refType="h"/>
              <dgm:constr type="h" for="ch" forName="image" refType="w" refFor="ch" refForName="image" op="lte"/>
              <dgm:constr type="w" for="ch" forName="image" refType="h" refFor="ch" refForName="image" op="lte"/>
              <dgm:constr type="w" for="ch" forName="image" refType="w" op="lte" fact="0.33"/>
              <dgm:constr type="h" for="ch" forName="image" refType="h" op="lte" fact="0.33"/>
              <dgm:constr type="t" for="ch" forName="image"/>
              <dgm:constr type="l" for="ch" forName="image"/>
              <dgm:constr type="w" for="ch" forName="childNode" refType="w" fact="0.85"/>
              <dgm:constr type="h" for="ch" forName="childNode" refType="h" fact="0.78"/>
              <dgm:constr type="t" for="ch" forName="childNode" refType="h" refFor="ch" refForName="image" fact="0.66"/>
              <dgm:constr type="l" for="ch" forName="childNode" refType="w" refFor="ch" refForName="image" fact="0.5"/>
              <dgm:constr type="tMarg" for="ch" forName="childNode" refType="w" refFor="ch" refForName="image" fact="1.25"/>
              <dgm:constr type="t" for="ch" forName="parentNode" refType="h" refFor="ch" refForName="image" fact="0.66"/>
              <dgm:constr type="b" for="ch" forName="parentNode" refType="b" refFor="ch" refForName="childNode"/>
              <dgm:constr type="l" for="ch" forName="parentNode"/>
              <dgm:constr type="r" for="ch" forName="parentNode" refType="l" refFor="ch" refForName="childNode"/>
              <dgm:constr type="rMarg" for="ch" forName="parentNode" refType="w" refFor="ch" refForName="image" fact="1.25"/>
            </dgm:constrLst>
          </dgm:if>
          <dgm:else name="Name6">
            <dgm:constrLst>
              <dgm:constr type="w" for="ch" forName="image" refType="w"/>
              <dgm:constr type="h" for="ch" forName="image" refType="h"/>
              <dgm:constr type="h" for="ch" forName="image" refType="w" refFor="ch" refForName="image" op="lte"/>
              <dgm:constr type="w" for="ch" forName="image" refType="h" refFor="ch" refForName="image" op="lte"/>
              <dgm:constr type="w" for="ch" forName="image" refType="w" op="lte" fact="0.33"/>
              <dgm:constr type="h" for="ch" forName="image" refType="h" op="lte" fact="0.33"/>
              <dgm:constr type="t" for="ch" forName="image"/>
              <dgm:constr type="r" for="ch" forName="image" refType="w"/>
              <dgm:constr type="w" for="ch" forName="childNode" refType="w" fact="0.85"/>
              <dgm:constr type="h" for="ch" forName="childNode" refType="h" fact="0.78"/>
              <dgm:constr type="t" for="ch" forName="childNode" refType="h" refFor="ch" refForName="image" fact="0.66"/>
              <dgm:constr type="r" for="ch" forName="childNode" refType="w"/>
              <dgm:constr type="rOff" for="ch" forName="childNode" refType="w" refFor="ch" refForName="image" fact="-0.5"/>
              <dgm:constr type="tMarg" for="ch" forName="childNode" refType="w" refFor="ch" refForName="image" fact="1.25"/>
              <dgm:constr type="t" for="ch" forName="parentNode" refType="h" refFor="ch" refForName="image" fact="0.66"/>
              <dgm:constr type="b" for="ch" forName="parentNode" refType="b" refFor="ch" refForName="childNode"/>
              <dgm:constr type="r" for="ch" forName="parentNode" refType="w"/>
              <dgm:constr type="l" for="ch" forName="parentNode" refType="r" refFor="ch" refForName="childNode"/>
              <dgm:constr type="lOff" for="ch" forName="parentNode" refType="rOff" refFor="ch" refForName="childNode"/>
              <dgm:constr type="lMarg" for="ch" forName="parentNode" refType="w" refFor="ch" refForName="image" fact="1.25"/>
            </dgm:constrLst>
          </dgm:else>
        </dgm:choose>
        <dgm:ruleLst>
          <dgm:rule type="w" for="ch" forName="childNode" val="NaN" fact="0.4" max="NaN"/>
          <dgm:rule type="h" for="ch" forName="childNode" val="NaN" fact="0.5" max="NaN"/>
        </dgm:ruleLst>
        <dgm:layoutNode name="image" styleLbl="fgImgPlace1">
          <dgm:alg type="sp"/>
          <dgm:shape xmlns:r="http://schemas.openxmlformats.org/officeDocument/2006/relationships" type="rect" r:blip="" zOrderOff="4" blipPhldr="1">
            <dgm:adjLst/>
          </dgm:shape>
          <dgm:presOf/>
          <dgm:constrLst/>
          <dgm:ruleLst/>
        </dgm:layoutNode>
        <dgm:layoutNode name="childNode" styleLbl="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 zOrderOff="2">
            <dgm:adjLst/>
          </dgm:shape>
          <dgm:presOf axis="des" ptType="node"/>
          <dgm:constrLst/>
          <dgm:ruleLst>
            <dgm:rule type="primFontSz" val="5" fact="NaN" max="NaN"/>
          </dgm:ruleLst>
        </dgm:layoutNode>
        <dgm:layoutNode name="parentNode" styleLbl="revTx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autoTxRot" val="grav"/>
                <dgm:param type="txAnchorVert" val="t"/>
                <dgm:param type="parTxLTRAlign" val="r"/>
                <dgm:param type="parTxRTLAlign" val="r"/>
              </dgm:alg>
              <dgm:shape xmlns:r="http://schemas.openxmlformats.org/officeDocument/2006/relationships" rot="270" type="rect" r:blip="">
                <dgm:adjLst/>
              </dgm:shape>
              <dgm:presOf axis="self"/>
              <dgm:constrLst>
                <dgm:constr type="lMarg"/>
                <dgm:constr type="bMarg"/>
                <dgm:constr type="tMarg"/>
              </dgm:constrLst>
            </dgm:if>
            <dgm:else name="Name9">
              <dgm:alg type="tx">
                <dgm:param type="autoTxRot" val="grav"/>
                <dgm:param type="parTxLTRAlign" val="l"/>
                <dgm:param type="parTxRTLAlign" val="l"/>
              </dgm:alg>
              <dgm:shape xmlns:r="http://schemas.openxmlformats.org/officeDocument/2006/relationships" rot="90" type="rect" r:blip="">
                <dgm:adjLst/>
              </dgm:shape>
              <dgm:presOf axis="self"/>
              <dgm:constrLst>
                <dgm:constr type="rMarg"/>
                <dgm:constr type="bMarg"/>
                <dgm:constr type="tMarg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enn3">
  <dgm:title val=""/>
  <dgm:desc val=""/>
  <dgm:catLst>
    <dgm:cat type="relationship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fallback" val="2D"/>
        </dgm:alg>
      </dgm:if>
      <dgm:else name="Name3">
        <dgm:alg type="lin">
          <dgm:param type="fallback" val="2D"/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refType="w" refFor="ch" refPtType="node"/>
      <dgm:constr type="w" for="ch" forName="space" refType="w" refFor="ch" refPtType="node" fact="-0.2"/>
      <dgm:constr type="primFontSz" for="ch" ptType="node" op="equ" val="65"/>
    </dgm:constrLst>
    <dgm:ruleLst/>
    <dgm:forEach name="Name4" axis="ch" ptType="node">
      <dgm:layoutNode name="Name5" styleLbl="vennNode1">
        <dgm:varLst>
          <dgm:bulletEnabled val="1"/>
        </dgm:varLst>
        <dgm:alg type="tx">
          <dgm:param type="txAnchorVertCh" val="mid"/>
          <dgm:param type="txAnchorHorzCh" val="ctr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tMarg" refType="primFontSz" fact="0.1"/>
          <dgm:constr type="bMarg" refType="primFontSz" fact="0.1"/>
          <dgm:constr type="lMarg" refType="w" fact="0.156"/>
          <dgm:constr type="rMarg" refType="w" fact="0.156"/>
        </dgm:constrLst>
        <dgm:ruleLst>
          <dgm:rule type="primFontSz" val="5" fact="NaN" max="NaN"/>
        </dgm:ruleLst>
      </dgm:layoutNode>
      <dgm:forEach name="Name6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cycle4">
  <dgm:title val=""/>
  <dgm:desc val=""/>
  <dgm:catLst>
    <dgm:cat type="relationship" pri="26000"/>
    <dgm:cat type="cycle" pri="13000"/>
    <dgm:cat type="matrix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cycleMatrixDiagram">
    <dgm:varLst>
      <dgm:chMax val="1"/>
      <dgm:dir/>
      <dgm:animLvl val="lvl"/>
      <dgm:resizeHandles val="exact"/>
    </dgm:varLst>
    <dgm:alg type="composite">
      <dgm:param type="ar" val="1.3"/>
    </dgm:alg>
    <dgm:shape xmlns:r="http://schemas.openxmlformats.org/officeDocument/2006/relationships" r:blip="">
      <dgm:adjLst/>
    </dgm:shape>
    <dgm:presOf/>
    <dgm:constrLst>
      <dgm:constr type="w" for="ch" forName="children" refType="w"/>
      <dgm:constr type="h" for="ch" forName="children" refType="w" refFor="ch" refForName="children" fact="0.77"/>
      <dgm:constr type="ctrX" for="ch" forName="children" refType="w" fact="0.5"/>
      <dgm:constr type="ctrY" for="ch" forName="children" refType="h" fact="0.5"/>
      <dgm:constr type="w" for="ch" forName="circle" refType="w"/>
      <dgm:constr type="h" for="ch" forName="circle" refType="h"/>
      <dgm:constr type="ctrX" for="ch" forName="circle" refType="w" fact="0.5"/>
      <dgm:constr type="ctrY" for="ch" forName="circle" refType="h" fact="0.5"/>
      <dgm:constr type="w" for="ch" forName="center1" refType="w" fact="0.115"/>
      <dgm:constr type="h" for="ch" forName="center1" refType="w" fact="0.1"/>
      <dgm:constr type="ctrX" for="ch" forName="center1" refType="w" fact="0.5"/>
      <dgm:constr type="ctrY" for="ch" forName="center1" refType="h" fact="0.475"/>
      <dgm:constr type="w" for="ch" forName="center2" refType="w" fact="0.115"/>
      <dgm:constr type="h" for="ch" forName="center2" refType="w" fact="0.1"/>
      <dgm:constr type="ctrX" for="ch" forName="center2" refType="w" fact="0.5"/>
      <dgm:constr type="ctrY" for="ch" forName="center2" refType="h" fact="0.525"/>
    </dgm:constrLst>
    <dgm:ruleLst/>
    <dgm:choose name="Name0">
      <dgm:if name="Name1" axis="ch" ptType="node" func="cnt" op="gte" val="1">
        <dgm:layoutNode name="children">
          <dgm:alg type="composite">
            <dgm:param type="ar" val="1.3"/>
          </dgm:alg>
          <dgm:shape xmlns:r="http://schemas.openxmlformats.org/officeDocument/2006/relationships" r:blip="">
            <dgm:adjLst/>
          </dgm:shape>
          <dgm:presOf/>
          <dgm:choose name="Name2">
            <dgm:if name="Name3" func="var" arg="dir" op="equ" val="norm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l" for="ch" forName="child1group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r" for="ch" forName="child2group" refType="w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r" for="ch" forName="child3group" refType="w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l" for="ch" forName="child4group"/>
              </dgm:constrLst>
            </dgm:if>
            <dgm:else name="Name4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r" for="ch" forName="child1group" refType="w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l" for="ch" forName="child2group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l" for="ch" forName="child3group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r" for="ch" forName="child4group" refType="w"/>
              </dgm:constrLst>
            </dgm:else>
          </dgm:choose>
          <dgm:ruleLst/>
          <dgm:choose name="Name5">
            <dgm:if name="Name6" axis="ch ch" ptType="node node" st="1 1" cnt="1 0" func="cnt" op="gte" val="1">
              <dgm:layoutNode name="child1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7">
                  <dgm:if name="Name8" func="var" arg="dir" op="equ" val="norm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l" for="ch" forName="child1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l" for="ch" forName="child1Text"/>
                    </dgm:constrLst>
                  </dgm:if>
                  <dgm:else name="Name9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r" for="ch" forName="child1" refType="w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r" for="ch" forName="child1Text" refType="w"/>
                    </dgm:constrLst>
                  </dgm:else>
                </dgm:choose>
                <dgm:ruleLst/>
                <dgm:layoutNode name="child1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1 1" cnt="1 0"/>
                  <dgm:constrLst/>
                  <dgm:ruleLst/>
                </dgm:layoutNode>
                <dgm:layoutNode name="child1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1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0"/>
          </dgm:choose>
          <dgm:choose name="Name11">
            <dgm:if name="Name12" axis="ch ch" ptType="node node" st="2 1" cnt="1 0" func="cnt" op="gte" val="1">
              <dgm:layoutNode name="child2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choose name="Name13">
                  <dgm:if name="Name14" func="var" arg="dir" op="equ" val="norm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r" for="ch" forName="child2" refType="w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r" for="ch" forName="child2Text" refType="w"/>
                    </dgm:constrLst>
                  </dgm:if>
                  <dgm:else name="Name15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l" for="ch" forName="child2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l" for="ch" forName="child2Text"/>
                    </dgm:constrLst>
                  </dgm:else>
                </dgm:choose>
                <dgm:ruleLst/>
                <dgm:layoutNode name="child2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2 1" cnt="1 0"/>
                  <dgm:constrLst/>
                  <dgm:ruleLst/>
                </dgm:layoutNode>
                <dgm:layoutNode name="child2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2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6"/>
          </dgm:choose>
          <dgm:choose name="Name17">
            <dgm:if name="Name18" axis="ch ch" ptType="node node" st="3 1" cnt="1 0" func="cnt" op="gte" val="1">
              <dgm:layoutNode name="child3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19">
                  <dgm:if name="Name20" func="var" arg="dir" op="equ" val="norm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r" for="ch" forName="child3" refType="w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r" for="ch" forName="child3Text" refType="w"/>
                    </dgm:constrLst>
                  </dgm:if>
                  <dgm:else name="Name21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l" for="ch" forName="child3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l" for="ch" forName="child3Text"/>
                    </dgm:constrLst>
                  </dgm:else>
                </dgm:choose>
                <dgm:ruleLst/>
                <dgm:layoutNode name="child3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3 1" cnt="1 0"/>
                  <dgm:constrLst/>
                  <dgm:ruleLst/>
                </dgm:layoutNode>
                <dgm:layoutNode name="child3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3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2"/>
          </dgm:choose>
          <dgm:choose name="Name23">
            <dgm:if name="Name24" axis="ch ch" ptType="node node" st="4 1" cnt="1 0" func="cnt" op="gte" val="1">
              <dgm:layoutNode name="child4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25">
                  <dgm:if name="Name26" func="var" arg="dir" op="equ" val="norm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l" for="ch" forName="child4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l" for="ch" forName="child4Text"/>
                    </dgm:constrLst>
                  </dgm:if>
                  <dgm:else name="Name27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r" for="ch" forName="child4" refType="w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r" for="ch" forName="child4Text" refType="w"/>
                    </dgm:constrLst>
                  </dgm:else>
                </dgm:choose>
                <dgm:ruleLst/>
                <dgm:layoutNode name="child4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4 1" cnt="1 0"/>
                  <dgm:constrLst/>
                  <dgm:ruleLst/>
                </dgm:layoutNode>
                <dgm:layoutNode name="child4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4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8"/>
          </dgm:choose>
          <dgm:layoutNode name="child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ircle">
          <dgm:alg type="composite">
            <dgm:param type="ar" val="1"/>
          </dgm:alg>
          <dgm:shape xmlns:r="http://schemas.openxmlformats.org/officeDocument/2006/relationships" r:blip="">
            <dgm:adjLst/>
          </dgm:shape>
          <dgm:presOf/>
          <dgm:choose name="Name29">
            <dgm:if name="Name30" func="var" arg="dir" op="equ" val="norm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r" for="ch" forName="quadrant1" refType="w" fact="0.5"/>
                <dgm:constr type="rOff" for="ch" forName="quadrant1" refType="w" fact="-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l" for="ch" forName="quadrant2" refType="w" fact="0.5"/>
                <dgm:constr type="lOff" for="ch" forName="quadrant2" refType="w" fact="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l" for="ch" forName="quadrant3" refType="w" fact="0.5"/>
                <dgm:constr type="lOff" for="ch" forName="quadrant3" refType="w" fact="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r" for="ch" forName="quadrant4" refType="w" fact="0.5"/>
                <dgm:constr type="rOff" for="ch" forName="quadrant4" refType="w" fact="-0.01"/>
              </dgm:constrLst>
            </dgm:if>
            <dgm:else name="Name31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l" for="ch" forName="quadrant1" refType="w" fact="0.5"/>
                <dgm:constr type="lOff" for="ch" forName="quadrant1" refType="w" fact="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r" for="ch" forName="quadrant2" refType="w" fact="0.5"/>
                <dgm:constr type="rOff" for="ch" forName="quadrant2" refType="w" fact="-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r" for="ch" forName="quadrant3" refType="w" fact="0.5"/>
                <dgm:constr type="rOff" for="ch" forName="quadrant3" refType="w" fact="-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l" for="ch" forName="quadrant4" refType="w" fact="0.5"/>
                <dgm:constr type="lOff" for="ch" forName="quadrant4" refType="w" fact="0.01"/>
              </dgm:constrLst>
            </dgm:else>
          </dgm:choose>
          <dgm:ruleLst/>
          <dgm:layoutNode name="quadrant1" styleLbl="node1">
            <dgm:varLst>
              <dgm:chMax val="1"/>
              <dgm:bulletEnabled val="1"/>
            </dgm:varLst>
            <dgm:alg type="tx"/>
            <dgm:choose name="Name32">
              <dgm:if name="Name33" func="var" arg="dir" op="equ" val="norm">
                <dgm:shape xmlns:r="http://schemas.openxmlformats.org/officeDocument/2006/relationships" type="pieWedge" r:blip="">
                  <dgm:adjLst/>
                </dgm:shape>
              </dgm:if>
              <dgm:else name="Name34">
                <dgm:shape xmlns:r="http://schemas.openxmlformats.org/officeDocument/2006/relationships" rot="90" type="pieWedge" r:blip="">
                  <dgm:adjLst/>
                </dgm:shape>
              </dgm:else>
            </dgm:choose>
            <dgm:presOf axis="ch" ptType="node" cnt="1"/>
            <dgm:constrLst/>
            <dgm:ruleLst>
              <dgm:rule type="primFontSz" val="5" fact="NaN" max="NaN"/>
            </dgm:ruleLst>
          </dgm:layoutNode>
          <dgm:layoutNode name="quadrant2" styleLbl="node1">
            <dgm:varLst>
              <dgm:chMax val="1"/>
              <dgm:bulletEnabled val="1"/>
            </dgm:varLst>
            <dgm:alg type="tx"/>
            <dgm:choose name="Name35">
              <dgm:if name="Name36" func="var" arg="dir" op="equ" val="norm">
                <dgm:shape xmlns:r="http://schemas.openxmlformats.org/officeDocument/2006/relationships" rot="90" type="pieWedge" r:blip="">
                  <dgm:adjLst/>
                </dgm:shape>
              </dgm:if>
              <dgm:else name="Name37">
                <dgm:shape xmlns:r="http://schemas.openxmlformats.org/officeDocument/2006/relationships" type="pieWedge" r:blip="">
                  <dgm:adjLst/>
                </dgm:shape>
              </dgm:else>
            </dgm:choose>
            <dgm:presOf axis="ch" ptType="node" st="2" cnt="1"/>
            <dgm:constrLst/>
            <dgm:ruleLst>
              <dgm:rule type="primFontSz" val="5" fact="NaN" max="NaN"/>
            </dgm:ruleLst>
          </dgm:layoutNode>
          <dgm:layoutNode name="quadrant3" styleLbl="node1">
            <dgm:varLst>
              <dgm:chMax val="1"/>
              <dgm:bulletEnabled val="1"/>
            </dgm:varLst>
            <dgm:alg type="tx"/>
            <dgm:choose name="Name38">
              <dgm:if name="Name39" func="var" arg="dir" op="equ" val="norm">
                <dgm:shape xmlns:r="http://schemas.openxmlformats.org/officeDocument/2006/relationships" rot="180" type="pieWedge" r:blip="">
                  <dgm:adjLst/>
                </dgm:shape>
              </dgm:if>
              <dgm:else name="Name40">
                <dgm:shape xmlns:r="http://schemas.openxmlformats.org/officeDocument/2006/relationships" rot="270" type="pieWedge" r:blip="">
                  <dgm:adjLst/>
                </dgm:shape>
              </dgm:else>
            </dgm:choose>
            <dgm:presOf axis="ch" ptType="node" st="3" cnt="1"/>
            <dgm:constrLst/>
            <dgm:ruleLst>
              <dgm:rule type="primFontSz" val="5" fact="NaN" max="NaN"/>
            </dgm:ruleLst>
          </dgm:layoutNode>
          <dgm:layoutNode name="quadrant4" styleLbl="node1">
            <dgm:varLst>
              <dgm:chMax val="1"/>
              <dgm:bulletEnabled val="1"/>
            </dgm:varLst>
            <dgm:alg type="tx"/>
            <dgm:choose name="Name41">
              <dgm:if name="Name42" func="var" arg="dir" op="equ" val="norm">
                <dgm:shape xmlns:r="http://schemas.openxmlformats.org/officeDocument/2006/relationships" rot="270" type="pieWedge" r:blip="">
                  <dgm:adjLst/>
                </dgm:shape>
              </dgm:if>
              <dgm:else name="Name43">
                <dgm:shape xmlns:r="http://schemas.openxmlformats.org/officeDocument/2006/relationships" rot="180" type="pieWedge" r:blip="">
                  <dgm:adjLst/>
                </dgm:shape>
              </dgm:else>
            </dgm:choose>
            <dgm:presOf axis="ch" ptType="node" st="4" cnt="1"/>
            <dgm:constrLst/>
            <dgm:ruleLst>
              <dgm:rule type="primFontSz" val="5" fact="NaN" max="NaN"/>
            </dgm:ruleLst>
          </dgm:layoutNode>
          <dgm:layoutNode name="quadrant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enter1" styleLbl="fgShp">
          <dgm:alg type="sp"/>
          <dgm:choose name="Name44">
            <dgm:if name="Name45" func="var" arg="dir" op="equ" val="norm">
              <dgm:shape xmlns:r="http://schemas.openxmlformats.org/officeDocument/2006/relationships" type="circularArrow" r:blip="" zOrderOff="16">
                <dgm:adjLst/>
              </dgm:shape>
            </dgm:if>
            <dgm:else name="Name46">
              <dgm:shape xmlns:r="http://schemas.openxmlformats.org/officeDocument/2006/relationships" rot="180" type="leftCircularArrow" r:blip="" zOrderOff="16">
                <dgm:adjLst/>
              </dgm:shape>
            </dgm:else>
          </dgm:choose>
          <dgm:presOf/>
          <dgm:constrLst/>
          <dgm:ruleLst/>
        </dgm:layoutNode>
        <dgm:layoutNode name="center2" styleLbl="fgShp">
          <dgm:alg type="sp"/>
          <dgm:choose name="Name47">
            <dgm:if name="Name48" func="var" arg="dir" op="equ" val="norm">
              <dgm:shape xmlns:r="http://schemas.openxmlformats.org/officeDocument/2006/relationships" rot="180" type="circularArrow" r:blip="" zOrderOff="16">
                <dgm:adjLst/>
              </dgm:shape>
            </dgm:if>
            <dgm:else name="Name49">
              <dgm:shape xmlns:r="http://schemas.openxmlformats.org/officeDocument/2006/relationships" type="leftCircularArrow" r:blip="" zOrderOff="16">
                <dgm:adjLst/>
              </dgm:shape>
            </dgm:else>
          </dgm:choose>
          <dgm:presOf/>
          <dgm:constrLst/>
          <dgm:ruleLst/>
        </dgm:layoutNode>
      </dgm:if>
      <dgm:else name="Name50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EFD0B38-3E8C-4AEE-B204-EBF863B8659B}" type="datetimeFigureOut">
              <a:rPr lang="zh-CN" altLang="en-US" smtClean="0"/>
              <a:t>2018/8/15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C16F62-945F-4BC3-A454-1BEAA43CD26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374946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C16F62-945F-4BC3-A454-1BEAA43CD266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334408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单击以编辑母版副标题样式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31B59A-080B-45BC-8698-879CF68A5BA7}" type="datetimeFigureOut">
              <a:rPr lang="zh-CN" altLang="en-US" smtClean="0"/>
              <a:t>2018/8/15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A3901-0387-4A0A-A42C-54D7411BF87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93879011"/>
      </p:ext>
    </p:extLst>
  </p:cSld>
  <p:clrMapOvr>
    <a:masterClrMapping/>
  </p:clrMapOvr>
  <p:transition spd="slow" advClick="0" advTm="0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31B59A-080B-45BC-8698-879CF68A5BA7}" type="datetimeFigureOut">
              <a:rPr lang="zh-CN" altLang="en-US" smtClean="0"/>
              <a:t>2018/8/15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A3901-0387-4A0A-A42C-54D7411BF87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02509006"/>
      </p:ext>
    </p:extLst>
  </p:cSld>
  <p:clrMapOvr>
    <a:masterClrMapping/>
  </p:clrMapOvr>
  <p:transition spd="slow" advClick="0" advTm="0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31B59A-080B-45BC-8698-879CF68A5BA7}" type="datetimeFigureOut">
              <a:rPr lang="zh-CN" altLang="en-US" smtClean="0"/>
              <a:t>2018/8/15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A3901-0387-4A0A-A42C-54D7411BF87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17396696"/>
      </p:ext>
    </p:extLst>
  </p:cSld>
  <p:clrMapOvr>
    <a:masterClrMapping/>
  </p:clrMapOvr>
  <p:transition spd="slow" advClick="0" advTm="0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31B59A-080B-45BC-8698-879CF68A5BA7}" type="datetimeFigureOut">
              <a:rPr lang="zh-CN" altLang="en-US" smtClean="0"/>
              <a:t>2018/8/15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A3901-0387-4A0A-A42C-54D7411BF87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00588174"/>
      </p:ext>
    </p:extLst>
  </p:cSld>
  <p:clrMapOvr>
    <a:masterClrMapping/>
  </p:clrMapOvr>
  <p:transition spd="slow" advClick="0" advTm="0">
    <p:fad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31B59A-080B-45BC-8698-879CF68A5BA7}" type="datetimeFigureOut">
              <a:rPr lang="zh-CN" altLang="en-US" smtClean="0"/>
              <a:t>2018/8/15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A3901-0387-4A0A-A42C-54D7411BF87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67778512"/>
      </p:ext>
    </p:extLst>
  </p:cSld>
  <p:clrMapOvr>
    <a:masterClrMapping/>
  </p:clrMapOvr>
  <p:transition spd="slow" advClick="0" advTm="0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31B59A-080B-45BC-8698-879CF68A5BA7}" type="datetimeFigureOut">
              <a:rPr lang="zh-CN" altLang="en-US" smtClean="0"/>
              <a:t>2018/8/15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A3901-0387-4A0A-A42C-54D7411BF87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437982"/>
      </p:ext>
    </p:extLst>
  </p:cSld>
  <p:clrMapOvr>
    <a:masterClrMapping/>
  </p:clrMapOvr>
  <p:transition spd="slow" advClick="0" advTm="0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31B59A-080B-45BC-8698-879CF68A5BA7}" type="datetimeFigureOut">
              <a:rPr lang="zh-CN" altLang="en-US" smtClean="0"/>
              <a:t>2018/8/15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A3901-0387-4A0A-A42C-54D7411BF87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9496278"/>
      </p:ext>
    </p:extLst>
  </p:cSld>
  <p:clrMapOvr>
    <a:masterClrMapping/>
  </p:clrMapOvr>
  <p:transition spd="slow" advClick="0" advTm="0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31B59A-080B-45BC-8698-879CF68A5BA7}" type="datetimeFigureOut">
              <a:rPr lang="zh-CN" altLang="en-US" smtClean="0"/>
              <a:t>2018/8/15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A3901-0387-4A0A-A42C-54D7411BF87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72006239"/>
      </p:ext>
    </p:extLst>
  </p:cSld>
  <p:clrMapOvr>
    <a:masterClrMapping/>
  </p:clrMapOvr>
  <p:transition spd="slow" advClick="0" advTm="0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31B59A-080B-45BC-8698-879CF68A5BA7}" type="datetimeFigureOut">
              <a:rPr lang="zh-CN" altLang="en-US" smtClean="0"/>
              <a:t>2018/8/15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A3901-0387-4A0A-A42C-54D7411BF87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4602526"/>
      </p:ext>
    </p:extLst>
  </p:cSld>
  <p:clrMapOvr>
    <a:masterClrMapping/>
  </p:clrMapOvr>
  <p:transition spd="slow" advClick="0" advTm="0">
    <p:fad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31B59A-080B-45BC-8698-879CF68A5BA7}" type="datetimeFigureOut">
              <a:rPr lang="zh-CN" altLang="en-US" smtClean="0"/>
              <a:t>2018/8/15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A3901-0387-4A0A-A42C-54D7411BF87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53490933"/>
      </p:ext>
    </p:extLst>
  </p:cSld>
  <p:clrMapOvr>
    <a:masterClrMapping/>
  </p:clrMapOvr>
  <p:transition spd="slow" advClick="0" advTm="0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31B59A-080B-45BC-8698-879CF68A5BA7}" type="datetimeFigureOut">
              <a:rPr lang="zh-CN" altLang="en-US" smtClean="0"/>
              <a:t>2018/8/15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A3901-0387-4A0A-A42C-54D7411BF87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39753909"/>
      </p:ext>
    </p:extLst>
  </p:cSld>
  <p:clrMapOvr>
    <a:masterClrMapping/>
  </p:clrMapOvr>
  <p:transition spd="slow" advClick="0" advTm="0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31B59A-080B-45BC-8698-879CF68A5BA7}" type="datetimeFigureOut">
              <a:rPr lang="zh-CN" altLang="en-US" smtClean="0"/>
              <a:t>2018/8/15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FA3901-0387-4A0A-A42C-54D7411BF872}" type="slidenum">
              <a:rPr lang="zh-CN" altLang="en-US" smtClean="0"/>
              <a:t>‹#›</a:t>
            </a:fld>
            <a:endParaRPr lang="zh-CN" altLang="en-US"/>
          </a:p>
        </p:txBody>
      </p:sp>
      <p:pic>
        <p:nvPicPr>
          <p:cNvPr id="7" name="图片 6">
            <a:extLst>
              <a:ext uri="{FF2B5EF4-FFF2-40B4-BE49-F238E27FC236}">
                <a16:creationId xmlns="" xmlns:a16="http://schemas.microsoft.com/office/drawing/2014/main" id="{4815DDFA-A6BF-4D30-9A79-0951FDAA8894}"/>
              </a:ext>
            </a:extLst>
          </p:cNvPr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7466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 advClick="0" advTm="0">
    <p:fade/>
  </p:transition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3.xml"/><Relationship Id="rId3" Type="http://schemas.openxmlformats.org/officeDocument/2006/relationships/diagramLayout" Target="../diagrams/layout2.xml"/><Relationship Id="rId7" Type="http://schemas.openxmlformats.org/officeDocument/2006/relationships/diagramData" Target="../diagrams/data3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11" Type="http://schemas.microsoft.com/office/2007/relationships/diagramDrawing" Target="../diagrams/drawing3.xml"/><Relationship Id="rId5" Type="http://schemas.openxmlformats.org/officeDocument/2006/relationships/diagramColors" Target="../diagrams/colors2.xml"/><Relationship Id="rId10" Type="http://schemas.openxmlformats.org/officeDocument/2006/relationships/diagramColors" Target="../diagrams/colors3.xml"/><Relationship Id="rId4" Type="http://schemas.openxmlformats.org/officeDocument/2006/relationships/diagramQuickStyle" Target="../diagrams/quickStyle2.xml"/><Relationship Id="rId9" Type="http://schemas.openxmlformats.org/officeDocument/2006/relationships/diagramQuickStyle" Target="../diagrams/quickStyle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5" name="图片 94">
            <a:extLst>
              <a:ext uri="{FF2B5EF4-FFF2-40B4-BE49-F238E27FC236}">
                <a16:creationId xmlns="" xmlns:a16="http://schemas.microsoft.com/office/drawing/2014/main" id="{4815DDFA-A6BF-4D30-9A79-0951FDAA889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任意多边形 106">
            <a:extLst>
              <a:ext uri="{FF2B5EF4-FFF2-40B4-BE49-F238E27FC236}">
                <a16:creationId xmlns="" xmlns:a16="http://schemas.microsoft.com/office/drawing/2014/main" id="{98D420C6-ED53-465C-9C6C-BECCC31BC6F6}"/>
              </a:ext>
            </a:extLst>
          </p:cNvPr>
          <p:cNvSpPr/>
          <p:nvPr/>
        </p:nvSpPr>
        <p:spPr>
          <a:xfrm>
            <a:off x="-19544" y="3806528"/>
            <a:ext cx="12211544" cy="3051471"/>
          </a:xfrm>
          <a:custGeom>
            <a:avLst/>
            <a:gdLst>
              <a:gd name="connsiteX0" fmla="*/ 326131 w 12211544"/>
              <a:gd name="connsiteY0" fmla="*/ 304 h 4298274"/>
              <a:gd name="connsiteX1" fmla="*/ 610095 w 12211544"/>
              <a:gd name="connsiteY1" fmla="*/ 12024 h 4298274"/>
              <a:gd name="connsiteX2" fmla="*/ 1734045 w 12211544"/>
              <a:gd name="connsiteY2" fmla="*/ 183474 h 4298274"/>
              <a:gd name="connsiteX3" fmla="*/ 2476995 w 12211544"/>
              <a:gd name="connsiteY3" fmla="*/ 450174 h 4298274"/>
              <a:gd name="connsiteX4" fmla="*/ 3010395 w 12211544"/>
              <a:gd name="connsiteY4" fmla="*/ 774024 h 4298274"/>
              <a:gd name="connsiteX5" fmla="*/ 3562845 w 12211544"/>
              <a:gd name="connsiteY5" fmla="*/ 1116924 h 4298274"/>
              <a:gd name="connsiteX6" fmla="*/ 4534395 w 12211544"/>
              <a:gd name="connsiteY6" fmla="*/ 1212174 h 4298274"/>
              <a:gd name="connsiteX7" fmla="*/ 5944095 w 12211544"/>
              <a:gd name="connsiteY7" fmla="*/ 1231224 h 4298274"/>
              <a:gd name="connsiteX8" fmla="*/ 6667995 w 12211544"/>
              <a:gd name="connsiteY8" fmla="*/ 1593174 h 4298274"/>
              <a:gd name="connsiteX9" fmla="*/ 7601445 w 12211544"/>
              <a:gd name="connsiteY9" fmla="*/ 1936074 h 4298274"/>
              <a:gd name="connsiteX10" fmla="*/ 9125445 w 12211544"/>
              <a:gd name="connsiteY10" fmla="*/ 2012274 h 4298274"/>
              <a:gd name="connsiteX11" fmla="*/ 11335245 w 12211544"/>
              <a:gd name="connsiteY11" fmla="*/ 2583774 h 4298274"/>
              <a:gd name="connsiteX12" fmla="*/ 12192495 w 12211544"/>
              <a:gd name="connsiteY12" fmla="*/ 2717124 h 4298274"/>
              <a:gd name="connsiteX13" fmla="*/ 12211544 w 12211544"/>
              <a:gd name="connsiteY13" fmla="*/ 2717124 h 4298274"/>
              <a:gd name="connsiteX14" fmla="*/ 12211544 w 12211544"/>
              <a:gd name="connsiteY14" fmla="*/ 3771252 h 4298274"/>
              <a:gd name="connsiteX15" fmla="*/ 12192495 w 12211544"/>
              <a:gd name="connsiteY15" fmla="*/ 4298274 h 4298274"/>
              <a:gd name="connsiteX16" fmla="*/ 0 w 12211544"/>
              <a:gd name="connsiteY16" fmla="*/ 4298274 h 4298274"/>
              <a:gd name="connsiteX17" fmla="*/ 0 w 12211544"/>
              <a:gd name="connsiteY17" fmla="*/ 5509 h 4298274"/>
              <a:gd name="connsiteX18" fmla="*/ 19545 w 12211544"/>
              <a:gd name="connsiteY18" fmla="*/ 12024 h 4298274"/>
              <a:gd name="connsiteX19" fmla="*/ 326131 w 12211544"/>
              <a:gd name="connsiteY19" fmla="*/ 304 h 42982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2211544" h="4298274">
                <a:moveTo>
                  <a:pt x="326131" y="304"/>
                </a:moveTo>
                <a:cubicBezTo>
                  <a:pt x="408284" y="-924"/>
                  <a:pt x="502939" y="1309"/>
                  <a:pt x="610095" y="12024"/>
                </a:cubicBezTo>
                <a:cubicBezTo>
                  <a:pt x="895845" y="40599"/>
                  <a:pt x="1422895" y="110449"/>
                  <a:pt x="1734045" y="183474"/>
                </a:cubicBezTo>
                <a:cubicBezTo>
                  <a:pt x="2045195" y="256499"/>
                  <a:pt x="2264270" y="351749"/>
                  <a:pt x="2476995" y="450174"/>
                </a:cubicBezTo>
                <a:cubicBezTo>
                  <a:pt x="2689720" y="548599"/>
                  <a:pt x="2829420" y="662899"/>
                  <a:pt x="3010395" y="774024"/>
                </a:cubicBezTo>
                <a:cubicBezTo>
                  <a:pt x="3191370" y="885149"/>
                  <a:pt x="3308845" y="1043899"/>
                  <a:pt x="3562845" y="1116924"/>
                </a:cubicBezTo>
                <a:cubicBezTo>
                  <a:pt x="3816845" y="1189949"/>
                  <a:pt x="4137520" y="1193124"/>
                  <a:pt x="4534395" y="1212174"/>
                </a:cubicBezTo>
                <a:cubicBezTo>
                  <a:pt x="4931270" y="1231224"/>
                  <a:pt x="5588495" y="1167724"/>
                  <a:pt x="5944095" y="1231224"/>
                </a:cubicBezTo>
                <a:cubicBezTo>
                  <a:pt x="6299695" y="1294724"/>
                  <a:pt x="6391770" y="1475699"/>
                  <a:pt x="6667995" y="1593174"/>
                </a:cubicBezTo>
                <a:cubicBezTo>
                  <a:pt x="6944220" y="1710649"/>
                  <a:pt x="7191870" y="1866224"/>
                  <a:pt x="7601445" y="1936074"/>
                </a:cubicBezTo>
                <a:cubicBezTo>
                  <a:pt x="8011020" y="2005924"/>
                  <a:pt x="8503145" y="1904324"/>
                  <a:pt x="9125445" y="2012274"/>
                </a:cubicBezTo>
                <a:cubicBezTo>
                  <a:pt x="9747745" y="2120224"/>
                  <a:pt x="11049495" y="2539324"/>
                  <a:pt x="11335245" y="2583774"/>
                </a:cubicBezTo>
                <a:lnTo>
                  <a:pt x="12192495" y="2717124"/>
                </a:lnTo>
                <a:lnTo>
                  <a:pt x="12211544" y="2717124"/>
                </a:lnTo>
                <a:lnTo>
                  <a:pt x="12211544" y="3771252"/>
                </a:lnTo>
                <a:lnTo>
                  <a:pt x="12192495" y="4298274"/>
                </a:lnTo>
                <a:lnTo>
                  <a:pt x="0" y="4298274"/>
                </a:lnTo>
                <a:lnTo>
                  <a:pt x="0" y="5509"/>
                </a:lnTo>
                <a:lnTo>
                  <a:pt x="19545" y="12024"/>
                </a:lnTo>
                <a:cubicBezTo>
                  <a:pt x="87014" y="14009"/>
                  <a:pt x="189209" y="2350"/>
                  <a:pt x="326131" y="304"/>
                </a:cubicBezTo>
                <a:close/>
              </a:path>
            </a:pathLst>
          </a:custGeom>
          <a:solidFill>
            <a:srgbClr val="03BF2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8" name="任意多边形 114">
            <a:extLst>
              <a:ext uri="{FF2B5EF4-FFF2-40B4-BE49-F238E27FC236}">
                <a16:creationId xmlns="" xmlns:a16="http://schemas.microsoft.com/office/drawing/2014/main" id="{70D7333A-BDE4-4086-A66F-27283CD52FDD}"/>
              </a:ext>
            </a:extLst>
          </p:cNvPr>
          <p:cNvSpPr/>
          <p:nvPr/>
        </p:nvSpPr>
        <p:spPr>
          <a:xfrm>
            <a:off x="-19544" y="4524921"/>
            <a:ext cx="12217819" cy="2314028"/>
          </a:xfrm>
          <a:custGeom>
            <a:avLst/>
            <a:gdLst>
              <a:gd name="connsiteX0" fmla="*/ 0 w 12217819"/>
              <a:gd name="connsiteY0" fmla="*/ 0 h 3867150"/>
              <a:gd name="connsiteX1" fmla="*/ 629145 w 12217819"/>
              <a:gd name="connsiteY1" fmla="*/ 0 h 3867150"/>
              <a:gd name="connsiteX2" fmla="*/ 1886445 w 12217819"/>
              <a:gd name="connsiteY2" fmla="*/ 209550 h 3867150"/>
              <a:gd name="connsiteX3" fmla="*/ 2457945 w 12217819"/>
              <a:gd name="connsiteY3" fmla="*/ 476250 h 3867150"/>
              <a:gd name="connsiteX4" fmla="*/ 3562845 w 12217819"/>
              <a:gd name="connsiteY4" fmla="*/ 1333500 h 3867150"/>
              <a:gd name="connsiteX5" fmla="*/ 4020045 w 12217819"/>
              <a:gd name="connsiteY5" fmla="*/ 1428750 h 3867150"/>
              <a:gd name="connsiteX6" fmla="*/ 5486895 w 12217819"/>
              <a:gd name="connsiteY6" fmla="*/ 1428750 h 3867150"/>
              <a:gd name="connsiteX7" fmla="*/ 6458445 w 12217819"/>
              <a:gd name="connsiteY7" fmla="*/ 1562100 h 3867150"/>
              <a:gd name="connsiteX8" fmla="*/ 7544295 w 12217819"/>
              <a:gd name="connsiteY8" fmla="*/ 2266950 h 3867150"/>
              <a:gd name="connsiteX9" fmla="*/ 8877795 w 12217819"/>
              <a:gd name="connsiteY9" fmla="*/ 2400300 h 3867150"/>
              <a:gd name="connsiteX10" fmla="*/ 9982695 w 12217819"/>
              <a:gd name="connsiteY10" fmla="*/ 2628900 h 3867150"/>
              <a:gd name="connsiteX11" fmla="*/ 11373345 w 12217819"/>
              <a:gd name="connsiteY11" fmla="*/ 2971800 h 3867150"/>
              <a:gd name="connsiteX12" fmla="*/ 11849595 w 12217819"/>
              <a:gd name="connsiteY12" fmla="*/ 3143250 h 3867150"/>
              <a:gd name="connsiteX13" fmla="*/ 12200681 w 12217819"/>
              <a:gd name="connsiteY13" fmla="*/ 3165649 h 3867150"/>
              <a:gd name="connsiteX14" fmla="*/ 12217819 w 12217819"/>
              <a:gd name="connsiteY14" fmla="*/ 3185559 h 3867150"/>
              <a:gd name="connsiteX15" fmla="*/ 12211544 w 12217819"/>
              <a:gd name="connsiteY15" fmla="*/ 3359178 h 3867150"/>
              <a:gd name="connsiteX16" fmla="*/ 12211544 w 12217819"/>
              <a:gd name="connsiteY16" fmla="*/ 3867150 h 3867150"/>
              <a:gd name="connsiteX17" fmla="*/ 0 w 12217819"/>
              <a:gd name="connsiteY17" fmla="*/ 3867150 h 3867150"/>
              <a:gd name="connsiteX18" fmla="*/ 0 w 12217819"/>
              <a:gd name="connsiteY18" fmla="*/ 0 h 3867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12217819" h="3867150">
                <a:moveTo>
                  <a:pt x="0" y="0"/>
                </a:moveTo>
                <a:lnTo>
                  <a:pt x="629145" y="0"/>
                </a:lnTo>
                <a:cubicBezTo>
                  <a:pt x="959345" y="34925"/>
                  <a:pt x="1581645" y="130175"/>
                  <a:pt x="1886445" y="209550"/>
                </a:cubicBezTo>
                <a:cubicBezTo>
                  <a:pt x="2191245" y="288925"/>
                  <a:pt x="2089645" y="190500"/>
                  <a:pt x="2457945" y="476250"/>
                </a:cubicBezTo>
                <a:lnTo>
                  <a:pt x="3562845" y="1333500"/>
                </a:lnTo>
                <a:cubicBezTo>
                  <a:pt x="3823195" y="1492250"/>
                  <a:pt x="3531095" y="1428750"/>
                  <a:pt x="4020045" y="1428750"/>
                </a:cubicBezTo>
                <a:lnTo>
                  <a:pt x="5486895" y="1428750"/>
                </a:lnTo>
                <a:cubicBezTo>
                  <a:pt x="5893295" y="1450975"/>
                  <a:pt x="6096495" y="1327150"/>
                  <a:pt x="6458445" y="1562100"/>
                </a:cubicBezTo>
                <a:lnTo>
                  <a:pt x="7544295" y="2266950"/>
                </a:lnTo>
                <a:cubicBezTo>
                  <a:pt x="7947520" y="2406650"/>
                  <a:pt x="8509495" y="2324100"/>
                  <a:pt x="8877795" y="2400300"/>
                </a:cubicBezTo>
                <a:lnTo>
                  <a:pt x="9982695" y="2628900"/>
                </a:lnTo>
                <a:cubicBezTo>
                  <a:pt x="10398620" y="2724150"/>
                  <a:pt x="11214595" y="2914650"/>
                  <a:pt x="11373345" y="2971800"/>
                </a:cubicBezTo>
                <a:lnTo>
                  <a:pt x="11849595" y="3143250"/>
                </a:lnTo>
                <a:cubicBezTo>
                  <a:pt x="11988501" y="3193256"/>
                  <a:pt x="12122546" y="3107135"/>
                  <a:pt x="12200681" y="3165649"/>
                </a:cubicBezTo>
                <a:lnTo>
                  <a:pt x="12217819" y="3185559"/>
                </a:lnTo>
                <a:lnTo>
                  <a:pt x="12211544" y="3359178"/>
                </a:lnTo>
                <a:lnTo>
                  <a:pt x="12211544" y="3867150"/>
                </a:lnTo>
                <a:lnTo>
                  <a:pt x="0" y="3867150"/>
                </a:lnTo>
                <a:lnTo>
                  <a:pt x="0" y="0"/>
                </a:lnTo>
                <a:close/>
              </a:path>
            </a:pathLst>
          </a:custGeom>
          <a:solidFill>
            <a:srgbClr val="4EC0E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0" name="任意多边形 124">
            <a:extLst>
              <a:ext uri="{FF2B5EF4-FFF2-40B4-BE49-F238E27FC236}">
                <a16:creationId xmlns="" xmlns:a16="http://schemas.microsoft.com/office/drawing/2014/main" id="{5073C9FE-CC8C-409E-B72F-284A9186E83C}"/>
              </a:ext>
            </a:extLst>
          </p:cNvPr>
          <p:cNvSpPr/>
          <p:nvPr/>
        </p:nvSpPr>
        <p:spPr>
          <a:xfrm>
            <a:off x="-19544" y="5129701"/>
            <a:ext cx="12230595" cy="1728271"/>
          </a:xfrm>
          <a:custGeom>
            <a:avLst/>
            <a:gdLst>
              <a:gd name="connsiteX0" fmla="*/ 0 w 12230595"/>
              <a:gd name="connsiteY0" fmla="*/ 0 h 3336793"/>
              <a:gd name="connsiteX1" fmla="*/ 38595 w 12230595"/>
              <a:gd name="connsiteY1" fmla="*/ 0 h 3336793"/>
              <a:gd name="connsiteX2" fmla="*/ 1276845 w 12230595"/>
              <a:gd name="connsiteY2" fmla="*/ 72148 h 3336793"/>
              <a:gd name="connsiteX3" fmla="*/ 2000745 w 12230595"/>
              <a:gd name="connsiteY3" fmla="*/ 234479 h 3336793"/>
              <a:gd name="connsiteX4" fmla="*/ 2762745 w 12230595"/>
              <a:gd name="connsiteY4" fmla="*/ 775586 h 3336793"/>
              <a:gd name="connsiteX5" fmla="*/ 3829545 w 12230595"/>
              <a:gd name="connsiteY5" fmla="*/ 1370802 h 3336793"/>
              <a:gd name="connsiteX6" fmla="*/ 4401045 w 12230595"/>
              <a:gd name="connsiteY6" fmla="*/ 1406876 h 3336793"/>
              <a:gd name="connsiteX7" fmla="*/ 5524995 w 12230595"/>
              <a:gd name="connsiteY7" fmla="*/ 1406876 h 3336793"/>
              <a:gd name="connsiteX8" fmla="*/ 6572745 w 12230595"/>
              <a:gd name="connsiteY8" fmla="*/ 1659392 h 3336793"/>
              <a:gd name="connsiteX9" fmla="*/ 7220445 w 12230595"/>
              <a:gd name="connsiteY9" fmla="*/ 2128351 h 3336793"/>
              <a:gd name="connsiteX10" fmla="*/ 7868145 w 12230595"/>
              <a:gd name="connsiteY10" fmla="*/ 2218535 h 3336793"/>
              <a:gd name="connsiteX11" fmla="*/ 8611095 w 12230595"/>
              <a:gd name="connsiteY11" fmla="*/ 2326756 h 3336793"/>
              <a:gd name="connsiteX12" fmla="*/ 9582645 w 12230595"/>
              <a:gd name="connsiteY12" fmla="*/ 2326756 h 3336793"/>
              <a:gd name="connsiteX13" fmla="*/ 10401795 w 12230595"/>
              <a:gd name="connsiteY13" fmla="*/ 2471051 h 3336793"/>
              <a:gd name="connsiteX14" fmla="*/ 11259045 w 12230595"/>
              <a:gd name="connsiteY14" fmla="*/ 2849826 h 3336793"/>
              <a:gd name="connsiteX15" fmla="*/ 11887695 w 12230595"/>
              <a:gd name="connsiteY15" fmla="*/ 3066268 h 3336793"/>
              <a:gd name="connsiteX16" fmla="*/ 12230595 w 12230595"/>
              <a:gd name="connsiteY16" fmla="*/ 3066268 h 3336793"/>
              <a:gd name="connsiteX17" fmla="*/ 12230595 w 12230595"/>
              <a:gd name="connsiteY17" fmla="*/ 3317771 h 3336793"/>
              <a:gd name="connsiteX18" fmla="*/ 12211544 w 12230595"/>
              <a:gd name="connsiteY18" fmla="*/ 3317771 h 3336793"/>
              <a:gd name="connsiteX19" fmla="*/ 12211544 w 12230595"/>
              <a:gd name="connsiteY19" fmla="*/ 3336793 h 3336793"/>
              <a:gd name="connsiteX20" fmla="*/ 0 w 12230595"/>
              <a:gd name="connsiteY20" fmla="*/ 3318867 h 3336793"/>
              <a:gd name="connsiteX21" fmla="*/ 0 w 12230595"/>
              <a:gd name="connsiteY21" fmla="*/ 0 h 33367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12230595" h="3336793">
                <a:moveTo>
                  <a:pt x="0" y="0"/>
                </a:moveTo>
                <a:lnTo>
                  <a:pt x="38595" y="0"/>
                </a:lnTo>
                <a:cubicBezTo>
                  <a:pt x="257670" y="12025"/>
                  <a:pt x="949820" y="33068"/>
                  <a:pt x="1276845" y="72148"/>
                </a:cubicBezTo>
                <a:cubicBezTo>
                  <a:pt x="1603870" y="111227"/>
                  <a:pt x="1746745" y="54111"/>
                  <a:pt x="2000745" y="234479"/>
                </a:cubicBezTo>
                <a:lnTo>
                  <a:pt x="2762745" y="775586"/>
                </a:lnTo>
                <a:cubicBezTo>
                  <a:pt x="3067545" y="964973"/>
                  <a:pt x="3639045" y="1358778"/>
                  <a:pt x="3829545" y="1370802"/>
                </a:cubicBezTo>
                <a:lnTo>
                  <a:pt x="4401045" y="1406876"/>
                </a:lnTo>
                <a:cubicBezTo>
                  <a:pt x="4683620" y="1412888"/>
                  <a:pt x="5175745" y="1322704"/>
                  <a:pt x="5524995" y="1406876"/>
                </a:cubicBezTo>
                <a:lnTo>
                  <a:pt x="6572745" y="1659392"/>
                </a:lnTo>
                <a:cubicBezTo>
                  <a:pt x="6855320" y="1779638"/>
                  <a:pt x="7004545" y="2098289"/>
                  <a:pt x="7220445" y="2128351"/>
                </a:cubicBezTo>
                <a:lnTo>
                  <a:pt x="7868145" y="2218535"/>
                </a:lnTo>
                <a:cubicBezTo>
                  <a:pt x="8099920" y="2251603"/>
                  <a:pt x="8287245" y="2326756"/>
                  <a:pt x="8611095" y="2326756"/>
                </a:cubicBezTo>
                <a:lnTo>
                  <a:pt x="9582645" y="2326756"/>
                </a:lnTo>
                <a:cubicBezTo>
                  <a:pt x="9881095" y="2350806"/>
                  <a:pt x="10116045" y="2344793"/>
                  <a:pt x="10401795" y="2471051"/>
                </a:cubicBezTo>
                <a:lnTo>
                  <a:pt x="11259045" y="2849826"/>
                </a:lnTo>
                <a:cubicBezTo>
                  <a:pt x="11506695" y="2949028"/>
                  <a:pt x="11773395" y="3066268"/>
                  <a:pt x="11887695" y="3066268"/>
                </a:cubicBezTo>
                <a:lnTo>
                  <a:pt x="12230595" y="3066268"/>
                </a:lnTo>
                <a:lnTo>
                  <a:pt x="12230595" y="3317771"/>
                </a:lnTo>
                <a:lnTo>
                  <a:pt x="12211544" y="3317771"/>
                </a:lnTo>
                <a:lnTo>
                  <a:pt x="12211544" y="3336793"/>
                </a:lnTo>
                <a:lnTo>
                  <a:pt x="0" y="3318867"/>
                </a:lnTo>
                <a:lnTo>
                  <a:pt x="0" y="0"/>
                </a:lnTo>
                <a:close/>
              </a:path>
            </a:pathLst>
          </a:custGeom>
          <a:solidFill>
            <a:srgbClr val="03BF2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1" name="任意多边形 13">
            <a:extLst>
              <a:ext uri="{FF2B5EF4-FFF2-40B4-BE49-F238E27FC236}">
                <a16:creationId xmlns="" xmlns:a16="http://schemas.microsoft.com/office/drawing/2014/main" id="{0621F09B-8709-4420-872B-739E57AF5868}"/>
              </a:ext>
            </a:extLst>
          </p:cNvPr>
          <p:cNvSpPr/>
          <p:nvPr/>
        </p:nvSpPr>
        <p:spPr>
          <a:xfrm>
            <a:off x="6153150" y="6362700"/>
            <a:ext cx="6000750" cy="495300"/>
          </a:xfrm>
          <a:custGeom>
            <a:avLst/>
            <a:gdLst>
              <a:gd name="connsiteX0" fmla="*/ 0 w 6000750"/>
              <a:gd name="connsiteY0" fmla="*/ 438150 h 457200"/>
              <a:gd name="connsiteX1" fmla="*/ 723900 w 6000750"/>
              <a:gd name="connsiteY1" fmla="*/ 266700 h 457200"/>
              <a:gd name="connsiteX2" fmla="*/ 1333500 w 6000750"/>
              <a:gd name="connsiteY2" fmla="*/ 266700 h 457200"/>
              <a:gd name="connsiteX3" fmla="*/ 1924050 w 6000750"/>
              <a:gd name="connsiteY3" fmla="*/ 228600 h 457200"/>
              <a:gd name="connsiteX4" fmla="*/ 2400300 w 6000750"/>
              <a:gd name="connsiteY4" fmla="*/ 76200 h 457200"/>
              <a:gd name="connsiteX5" fmla="*/ 2724150 w 6000750"/>
              <a:gd name="connsiteY5" fmla="*/ 0 h 457200"/>
              <a:gd name="connsiteX6" fmla="*/ 3657600 w 6000750"/>
              <a:gd name="connsiteY6" fmla="*/ 0 h 457200"/>
              <a:gd name="connsiteX7" fmla="*/ 4057650 w 6000750"/>
              <a:gd name="connsiteY7" fmla="*/ 114300 h 457200"/>
              <a:gd name="connsiteX8" fmla="*/ 4667250 w 6000750"/>
              <a:gd name="connsiteY8" fmla="*/ 76200 h 457200"/>
              <a:gd name="connsiteX9" fmla="*/ 5143500 w 6000750"/>
              <a:gd name="connsiteY9" fmla="*/ 57150 h 457200"/>
              <a:gd name="connsiteX10" fmla="*/ 5467350 w 6000750"/>
              <a:gd name="connsiteY10" fmla="*/ 38100 h 457200"/>
              <a:gd name="connsiteX11" fmla="*/ 5848350 w 6000750"/>
              <a:gd name="connsiteY11" fmla="*/ 400050 h 457200"/>
              <a:gd name="connsiteX12" fmla="*/ 6000750 w 6000750"/>
              <a:gd name="connsiteY12" fmla="*/ 457200 h 457200"/>
              <a:gd name="connsiteX13" fmla="*/ 152400 w 6000750"/>
              <a:gd name="connsiteY13" fmla="*/ 419100 h 457200"/>
              <a:gd name="connsiteX14" fmla="*/ 0 w 6000750"/>
              <a:gd name="connsiteY14" fmla="*/ 438150 h 45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6000750" h="457200">
                <a:moveTo>
                  <a:pt x="0" y="438150"/>
                </a:moveTo>
                <a:lnTo>
                  <a:pt x="723900" y="266700"/>
                </a:lnTo>
                <a:lnTo>
                  <a:pt x="1333500" y="266700"/>
                </a:lnTo>
                <a:lnTo>
                  <a:pt x="1924050" y="228600"/>
                </a:lnTo>
                <a:lnTo>
                  <a:pt x="2400300" y="76200"/>
                </a:lnTo>
                <a:lnTo>
                  <a:pt x="2724150" y="0"/>
                </a:lnTo>
                <a:lnTo>
                  <a:pt x="3657600" y="0"/>
                </a:lnTo>
                <a:lnTo>
                  <a:pt x="4057650" y="114300"/>
                </a:lnTo>
                <a:lnTo>
                  <a:pt x="4667250" y="76200"/>
                </a:lnTo>
                <a:lnTo>
                  <a:pt x="5143500" y="57150"/>
                </a:lnTo>
                <a:lnTo>
                  <a:pt x="5467350" y="38100"/>
                </a:lnTo>
                <a:lnTo>
                  <a:pt x="5848350" y="400050"/>
                </a:lnTo>
                <a:lnTo>
                  <a:pt x="6000750" y="457200"/>
                </a:lnTo>
                <a:lnTo>
                  <a:pt x="152400" y="419100"/>
                </a:lnTo>
                <a:lnTo>
                  <a:pt x="0" y="438150"/>
                </a:lnTo>
                <a:close/>
              </a:path>
            </a:pathLst>
          </a:custGeom>
          <a:solidFill>
            <a:srgbClr val="4EC0E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任意多边形 14">
            <a:extLst>
              <a:ext uri="{FF2B5EF4-FFF2-40B4-BE49-F238E27FC236}">
                <a16:creationId xmlns="" xmlns:a16="http://schemas.microsoft.com/office/drawing/2014/main" id="{5EE7AA65-3497-4BD5-A2C5-ACBBCFDDCFFD}"/>
              </a:ext>
            </a:extLst>
          </p:cNvPr>
          <p:cNvSpPr/>
          <p:nvPr/>
        </p:nvSpPr>
        <p:spPr>
          <a:xfrm>
            <a:off x="7231380" y="6560820"/>
            <a:ext cx="4777740" cy="297180"/>
          </a:xfrm>
          <a:custGeom>
            <a:avLst/>
            <a:gdLst>
              <a:gd name="connsiteX0" fmla="*/ 0 w 4777740"/>
              <a:gd name="connsiteY0" fmla="*/ 281940 h 297180"/>
              <a:gd name="connsiteX1" fmla="*/ 533400 w 4777740"/>
              <a:gd name="connsiteY1" fmla="*/ 182880 h 297180"/>
              <a:gd name="connsiteX2" fmla="*/ 960120 w 4777740"/>
              <a:gd name="connsiteY2" fmla="*/ 175260 h 297180"/>
              <a:gd name="connsiteX3" fmla="*/ 1463040 w 4777740"/>
              <a:gd name="connsiteY3" fmla="*/ 137160 h 297180"/>
              <a:gd name="connsiteX4" fmla="*/ 1821180 w 4777740"/>
              <a:gd name="connsiteY4" fmla="*/ 99060 h 297180"/>
              <a:gd name="connsiteX5" fmla="*/ 1905000 w 4777740"/>
              <a:gd name="connsiteY5" fmla="*/ 45720 h 297180"/>
              <a:gd name="connsiteX6" fmla="*/ 2514600 w 4777740"/>
              <a:gd name="connsiteY6" fmla="*/ 0 h 297180"/>
              <a:gd name="connsiteX7" fmla="*/ 2979420 w 4777740"/>
              <a:gd name="connsiteY7" fmla="*/ 53340 h 297180"/>
              <a:gd name="connsiteX8" fmla="*/ 3436620 w 4777740"/>
              <a:gd name="connsiteY8" fmla="*/ 99060 h 297180"/>
              <a:gd name="connsiteX9" fmla="*/ 3733800 w 4777740"/>
              <a:gd name="connsiteY9" fmla="*/ 53340 h 297180"/>
              <a:gd name="connsiteX10" fmla="*/ 4137660 w 4777740"/>
              <a:gd name="connsiteY10" fmla="*/ 15240 h 297180"/>
              <a:gd name="connsiteX11" fmla="*/ 4427220 w 4777740"/>
              <a:gd name="connsiteY11" fmla="*/ 76200 h 297180"/>
              <a:gd name="connsiteX12" fmla="*/ 4732020 w 4777740"/>
              <a:gd name="connsiteY12" fmla="*/ 190500 h 297180"/>
              <a:gd name="connsiteX13" fmla="*/ 4777740 w 4777740"/>
              <a:gd name="connsiteY13" fmla="*/ 297180 h 297180"/>
              <a:gd name="connsiteX14" fmla="*/ 0 w 4777740"/>
              <a:gd name="connsiteY14" fmla="*/ 281940 h 2971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4777740" h="297180">
                <a:moveTo>
                  <a:pt x="0" y="281940"/>
                </a:moveTo>
                <a:lnTo>
                  <a:pt x="533400" y="182880"/>
                </a:lnTo>
                <a:lnTo>
                  <a:pt x="960120" y="175260"/>
                </a:lnTo>
                <a:lnTo>
                  <a:pt x="1463040" y="137160"/>
                </a:lnTo>
                <a:lnTo>
                  <a:pt x="1821180" y="99060"/>
                </a:lnTo>
                <a:lnTo>
                  <a:pt x="1905000" y="45720"/>
                </a:lnTo>
                <a:lnTo>
                  <a:pt x="2514600" y="0"/>
                </a:lnTo>
                <a:lnTo>
                  <a:pt x="2979420" y="53340"/>
                </a:lnTo>
                <a:lnTo>
                  <a:pt x="3436620" y="99060"/>
                </a:lnTo>
                <a:lnTo>
                  <a:pt x="3733800" y="53340"/>
                </a:lnTo>
                <a:lnTo>
                  <a:pt x="4137660" y="15240"/>
                </a:lnTo>
                <a:lnTo>
                  <a:pt x="4427220" y="76200"/>
                </a:lnTo>
                <a:lnTo>
                  <a:pt x="4732020" y="190500"/>
                </a:lnTo>
                <a:lnTo>
                  <a:pt x="4777740" y="297180"/>
                </a:lnTo>
                <a:lnTo>
                  <a:pt x="0" y="281940"/>
                </a:lnTo>
                <a:close/>
              </a:path>
            </a:pathLst>
          </a:custGeom>
          <a:solidFill>
            <a:srgbClr val="03BF2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6" name="组合 5"/>
          <p:cNvGrpSpPr/>
          <p:nvPr/>
        </p:nvGrpSpPr>
        <p:grpSpPr>
          <a:xfrm>
            <a:off x="7013396" y="6485586"/>
            <a:ext cx="4670604" cy="343391"/>
            <a:chOff x="7013396" y="6485586"/>
            <a:chExt cx="4670604" cy="343391"/>
          </a:xfrm>
        </p:grpSpPr>
        <p:sp>
          <p:nvSpPr>
            <p:cNvPr id="48" name="椭圆 47">
              <a:extLst>
                <a:ext uri="{FF2B5EF4-FFF2-40B4-BE49-F238E27FC236}">
                  <a16:creationId xmlns="" xmlns:a16="http://schemas.microsoft.com/office/drawing/2014/main" id="{36D1DFFC-2A77-438D-B68C-6675E8CD8DCF}"/>
                </a:ext>
              </a:extLst>
            </p:cNvPr>
            <p:cNvSpPr/>
            <p:nvPr/>
          </p:nvSpPr>
          <p:spPr>
            <a:xfrm flipH="1">
              <a:off x="7679333" y="6779895"/>
              <a:ext cx="45720" cy="4572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9" name="椭圆 48">
              <a:extLst>
                <a:ext uri="{FF2B5EF4-FFF2-40B4-BE49-F238E27FC236}">
                  <a16:creationId xmlns="" xmlns:a16="http://schemas.microsoft.com/office/drawing/2014/main" id="{15D67241-FE28-493C-83EF-7DBA604CDDF4}"/>
                </a:ext>
              </a:extLst>
            </p:cNvPr>
            <p:cNvSpPr/>
            <p:nvPr/>
          </p:nvSpPr>
          <p:spPr>
            <a:xfrm flipH="1">
              <a:off x="10861497" y="6783257"/>
              <a:ext cx="45720" cy="45720"/>
            </a:xfrm>
            <a:prstGeom prst="ellipse">
              <a:avLst/>
            </a:prstGeom>
            <a:solidFill>
              <a:srgbClr val="E6CB2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0" name="椭圆 49">
              <a:extLst>
                <a:ext uri="{FF2B5EF4-FFF2-40B4-BE49-F238E27FC236}">
                  <a16:creationId xmlns="" xmlns:a16="http://schemas.microsoft.com/office/drawing/2014/main" id="{49EA5DF5-CE68-408E-AD72-9E8797B1E664}"/>
                </a:ext>
              </a:extLst>
            </p:cNvPr>
            <p:cNvSpPr/>
            <p:nvPr/>
          </p:nvSpPr>
          <p:spPr>
            <a:xfrm flipH="1">
              <a:off x="10518597" y="6668957"/>
              <a:ext cx="45720" cy="45720"/>
            </a:xfrm>
            <a:prstGeom prst="ellipse">
              <a:avLst/>
            </a:prstGeom>
            <a:solidFill>
              <a:srgbClr val="E96F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1" name="椭圆 50">
              <a:extLst>
                <a:ext uri="{FF2B5EF4-FFF2-40B4-BE49-F238E27FC236}">
                  <a16:creationId xmlns="" xmlns:a16="http://schemas.microsoft.com/office/drawing/2014/main" id="{E1CEB8BD-D81E-404B-8ECF-4C87324A33DE}"/>
                </a:ext>
              </a:extLst>
            </p:cNvPr>
            <p:cNvSpPr/>
            <p:nvPr/>
          </p:nvSpPr>
          <p:spPr>
            <a:xfrm flipH="1">
              <a:off x="9504680" y="6774180"/>
              <a:ext cx="45720" cy="45720"/>
            </a:xfrm>
            <a:prstGeom prst="ellipse">
              <a:avLst/>
            </a:prstGeom>
            <a:solidFill>
              <a:srgbClr val="E96F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2" name="椭圆 51">
              <a:extLst>
                <a:ext uri="{FF2B5EF4-FFF2-40B4-BE49-F238E27FC236}">
                  <a16:creationId xmlns="" xmlns:a16="http://schemas.microsoft.com/office/drawing/2014/main" id="{28E9EFE7-D2A6-4392-8BA2-7EF3B7F0999B}"/>
                </a:ext>
              </a:extLst>
            </p:cNvPr>
            <p:cNvSpPr/>
            <p:nvPr/>
          </p:nvSpPr>
          <p:spPr>
            <a:xfrm flipH="1">
              <a:off x="8729980" y="6748780"/>
              <a:ext cx="45720" cy="4572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3" name="椭圆 52">
              <a:extLst>
                <a:ext uri="{FF2B5EF4-FFF2-40B4-BE49-F238E27FC236}">
                  <a16:creationId xmlns="" xmlns:a16="http://schemas.microsoft.com/office/drawing/2014/main" id="{3CBC0942-B8F6-4589-A199-BF0E31DC931E}"/>
                </a:ext>
              </a:extLst>
            </p:cNvPr>
            <p:cNvSpPr/>
            <p:nvPr/>
          </p:nvSpPr>
          <p:spPr>
            <a:xfrm flipH="1">
              <a:off x="11638280" y="6697980"/>
              <a:ext cx="45720" cy="45720"/>
            </a:xfrm>
            <a:prstGeom prst="ellipse">
              <a:avLst/>
            </a:prstGeom>
            <a:solidFill>
              <a:srgbClr val="E6CB2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4" name="椭圆 53">
              <a:extLst>
                <a:ext uri="{FF2B5EF4-FFF2-40B4-BE49-F238E27FC236}">
                  <a16:creationId xmlns="" xmlns:a16="http://schemas.microsoft.com/office/drawing/2014/main" id="{10A9978E-F4F8-4A50-95D7-469729C0D567}"/>
                </a:ext>
              </a:extLst>
            </p:cNvPr>
            <p:cNvSpPr/>
            <p:nvPr/>
          </p:nvSpPr>
          <p:spPr>
            <a:xfrm flipH="1">
              <a:off x="9698156" y="6485586"/>
              <a:ext cx="45720" cy="45720"/>
            </a:xfrm>
            <a:prstGeom prst="ellipse">
              <a:avLst/>
            </a:prstGeom>
            <a:solidFill>
              <a:srgbClr val="E96F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5" name="椭圆 54">
              <a:extLst>
                <a:ext uri="{FF2B5EF4-FFF2-40B4-BE49-F238E27FC236}">
                  <a16:creationId xmlns="" xmlns:a16="http://schemas.microsoft.com/office/drawing/2014/main" id="{7BC15004-26A1-421C-AA29-9D2C582C854B}"/>
                </a:ext>
              </a:extLst>
            </p:cNvPr>
            <p:cNvSpPr/>
            <p:nvPr/>
          </p:nvSpPr>
          <p:spPr>
            <a:xfrm flipH="1">
              <a:off x="8196580" y="6647180"/>
              <a:ext cx="45720" cy="45720"/>
            </a:xfrm>
            <a:prstGeom prst="ellipse">
              <a:avLst/>
            </a:prstGeom>
            <a:solidFill>
              <a:srgbClr val="E96F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6" name="椭圆 55">
              <a:extLst>
                <a:ext uri="{FF2B5EF4-FFF2-40B4-BE49-F238E27FC236}">
                  <a16:creationId xmlns="" xmlns:a16="http://schemas.microsoft.com/office/drawing/2014/main" id="{6D60F697-1464-4357-BB86-DE62177885B2}"/>
                </a:ext>
              </a:extLst>
            </p:cNvPr>
            <p:cNvSpPr/>
            <p:nvPr/>
          </p:nvSpPr>
          <p:spPr>
            <a:xfrm flipH="1">
              <a:off x="11142980" y="6659880"/>
              <a:ext cx="45720" cy="45720"/>
            </a:xfrm>
            <a:prstGeom prst="ellipse">
              <a:avLst/>
            </a:prstGeom>
            <a:solidFill>
              <a:srgbClr val="E96F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7" name="椭圆 56">
              <a:extLst>
                <a:ext uri="{FF2B5EF4-FFF2-40B4-BE49-F238E27FC236}">
                  <a16:creationId xmlns="" xmlns:a16="http://schemas.microsoft.com/office/drawing/2014/main" id="{C9563616-6581-4DA4-A672-734CED2664AE}"/>
                </a:ext>
              </a:extLst>
            </p:cNvPr>
            <p:cNvSpPr/>
            <p:nvPr/>
          </p:nvSpPr>
          <p:spPr>
            <a:xfrm flipH="1">
              <a:off x="9720064" y="6591567"/>
              <a:ext cx="45720" cy="45720"/>
            </a:xfrm>
            <a:prstGeom prst="ellipse">
              <a:avLst/>
            </a:prstGeom>
            <a:solidFill>
              <a:srgbClr val="E96F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8" name="椭圆 57">
              <a:extLst>
                <a:ext uri="{FF2B5EF4-FFF2-40B4-BE49-F238E27FC236}">
                  <a16:creationId xmlns="" xmlns:a16="http://schemas.microsoft.com/office/drawing/2014/main" id="{6223D6A4-6FCF-4BAC-B3E9-E12DFE6AFBBB}"/>
                </a:ext>
              </a:extLst>
            </p:cNvPr>
            <p:cNvSpPr/>
            <p:nvPr/>
          </p:nvSpPr>
          <p:spPr>
            <a:xfrm flipH="1">
              <a:off x="7400746" y="6695514"/>
              <a:ext cx="45720" cy="45720"/>
            </a:xfrm>
            <a:prstGeom prst="ellipse">
              <a:avLst/>
            </a:prstGeom>
            <a:solidFill>
              <a:srgbClr val="E96F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9" name="椭圆 58">
              <a:extLst>
                <a:ext uri="{FF2B5EF4-FFF2-40B4-BE49-F238E27FC236}">
                  <a16:creationId xmlns="" xmlns:a16="http://schemas.microsoft.com/office/drawing/2014/main" id="{7BBA1459-45E3-4F31-8015-902A95084AFE}"/>
                </a:ext>
              </a:extLst>
            </p:cNvPr>
            <p:cNvSpPr/>
            <p:nvPr/>
          </p:nvSpPr>
          <p:spPr>
            <a:xfrm flipH="1">
              <a:off x="9353093" y="6638999"/>
              <a:ext cx="45720" cy="45720"/>
            </a:xfrm>
            <a:prstGeom prst="ellipse">
              <a:avLst/>
            </a:prstGeom>
            <a:solidFill>
              <a:srgbClr val="E6CB2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0" name="椭圆 59">
              <a:extLst>
                <a:ext uri="{FF2B5EF4-FFF2-40B4-BE49-F238E27FC236}">
                  <a16:creationId xmlns="" xmlns:a16="http://schemas.microsoft.com/office/drawing/2014/main" id="{E3ED46B3-98BF-454A-956D-C7012BB20072}"/>
                </a:ext>
              </a:extLst>
            </p:cNvPr>
            <p:cNvSpPr/>
            <p:nvPr/>
          </p:nvSpPr>
          <p:spPr>
            <a:xfrm flipH="1">
              <a:off x="10063937" y="6763011"/>
              <a:ext cx="45720" cy="45720"/>
            </a:xfrm>
            <a:prstGeom prst="ellipse">
              <a:avLst/>
            </a:prstGeom>
            <a:solidFill>
              <a:srgbClr val="E6CB2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61" name="椭圆 60">
              <a:extLst>
                <a:ext uri="{FF2B5EF4-FFF2-40B4-BE49-F238E27FC236}">
                  <a16:creationId xmlns="" xmlns:a16="http://schemas.microsoft.com/office/drawing/2014/main" id="{79AB03A6-62C9-4F03-9E88-D5B0FB4BD33D}"/>
                </a:ext>
              </a:extLst>
            </p:cNvPr>
            <p:cNvSpPr/>
            <p:nvPr/>
          </p:nvSpPr>
          <p:spPr>
            <a:xfrm flipH="1">
              <a:off x="10704461" y="6570229"/>
              <a:ext cx="45720" cy="4572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2" name="椭圆 61">
              <a:extLst>
                <a:ext uri="{FF2B5EF4-FFF2-40B4-BE49-F238E27FC236}">
                  <a16:creationId xmlns="" xmlns:a16="http://schemas.microsoft.com/office/drawing/2014/main" id="{4595418C-9B83-4133-BF7D-D0A6C0279B6E}"/>
                </a:ext>
              </a:extLst>
            </p:cNvPr>
            <p:cNvSpPr/>
            <p:nvPr/>
          </p:nvSpPr>
          <p:spPr>
            <a:xfrm flipH="1">
              <a:off x="9886493" y="6524699"/>
              <a:ext cx="45720" cy="45720"/>
            </a:xfrm>
            <a:prstGeom prst="ellipse">
              <a:avLst/>
            </a:prstGeom>
            <a:solidFill>
              <a:srgbClr val="E6CB2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3" name="椭圆 62">
              <a:extLst>
                <a:ext uri="{FF2B5EF4-FFF2-40B4-BE49-F238E27FC236}">
                  <a16:creationId xmlns="" xmlns:a16="http://schemas.microsoft.com/office/drawing/2014/main" id="{DC7E2FDB-6A34-477D-AD17-DCCA08BEC42E}"/>
                </a:ext>
              </a:extLst>
            </p:cNvPr>
            <p:cNvSpPr/>
            <p:nvPr/>
          </p:nvSpPr>
          <p:spPr>
            <a:xfrm flipH="1">
              <a:off x="8451393" y="6664399"/>
              <a:ext cx="45720" cy="4572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4" name="椭圆 63">
              <a:extLst>
                <a:ext uri="{FF2B5EF4-FFF2-40B4-BE49-F238E27FC236}">
                  <a16:creationId xmlns="" xmlns:a16="http://schemas.microsoft.com/office/drawing/2014/main" id="{AF0C6E41-7F9F-480B-B730-7462DF681587}"/>
                </a:ext>
              </a:extLst>
            </p:cNvPr>
            <p:cNvSpPr/>
            <p:nvPr/>
          </p:nvSpPr>
          <p:spPr>
            <a:xfrm flipH="1">
              <a:off x="11359693" y="6613599"/>
              <a:ext cx="45720" cy="45720"/>
            </a:xfrm>
            <a:prstGeom prst="ellipse">
              <a:avLst/>
            </a:prstGeom>
            <a:solidFill>
              <a:srgbClr val="E6CB2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5" name="椭圆 64">
              <a:extLst>
                <a:ext uri="{FF2B5EF4-FFF2-40B4-BE49-F238E27FC236}">
                  <a16:creationId xmlns="" xmlns:a16="http://schemas.microsoft.com/office/drawing/2014/main" id="{301E15C4-6427-4D6F-856A-7652E295488A}"/>
                </a:ext>
              </a:extLst>
            </p:cNvPr>
            <p:cNvSpPr/>
            <p:nvPr/>
          </p:nvSpPr>
          <p:spPr>
            <a:xfrm flipH="1">
              <a:off x="9124493" y="6537399"/>
              <a:ext cx="45720" cy="45720"/>
            </a:xfrm>
            <a:prstGeom prst="ellipse">
              <a:avLst/>
            </a:prstGeom>
            <a:solidFill>
              <a:srgbClr val="E6CB2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6" name="椭圆 65">
              <a:extLst>
                <a:ext uri="{FF2B5EF4-FFF2-40B4-BE49-F238E27FC236}">
                  <a16:creationId xmlns="" xmlns:a16="http://schemas.microsoft.com/office/drawing/2014/main" id="{3CB71FC3-7DB3-41CA-AEBB-EC0EAB1F2303}"/>
                </a:ext>
              </a:extLst>
            </p:cNvPr>
            <p:cNvSpPr/>
            <p:nvPr/>
          </p:nvSpPr>
          <p:spPr>
            <a:xfrm flipH="1">
              <a:off x="7013396" y="6720597"/>
              <a:ext cx="45720" cy="45720"/>
            </a:xfrm>
            <a:prstGeom prst="ellipse">
              <a:avLst/>
            </a:prstGeom>
            <a:solidFill>
              <a:srgbClr val="E6CB2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7" name="椭圆 66">
              <a:extLst>
                <a:ext uri="{FF2B5EF4-FFF2-40B4-BE49-F238E27FC236}">
                  <a16:creationId xmlns="" xmlns:a16="http://schemas.microsoft.com/office/drawing/2014/main" id="{38943757-AD01-4C84-8585-3CE6AFCB868D}"/>
                </a:ext>
              </a:extLst>
            </p:cNvPr>
            <p:cNvSpPr/>
            <p:nvPr/>
          </p:nvSpPr>
          <p:spPr>
            <a:xfrm flipH="1">
              <a:off x="10292893" y="6562799"/>
              <a:ext cx="45720" cy="4572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8" name="椭圆 67">
              <a:extLst>
                <a:ext uri="{FF2B5EF4-FFF2-40B4-BE49-F238E27FC236}">
                  <a16:creationId xmlns="" xmlns:a16="http://schemas.microsoft.com/office/drawing/2014/main" id="{8DB538B7-58F4-4FB7-87F0-37B1B78D9568}"/>
                </a:ext>
              </a:extLst>
            </p:cNvPr>
            <p:cNvSpPr/>
            <p:nvPr/>
          </p:nvSpPr>
          <p:spPr>
            <a:xfrm flipH="1">
              <a:off x="11029981" y="6526250"/>
              <a:ext cx="45720" cy="45720"/>
            </a:xfrm>
            <a:prstGeom prst="ellipse">
              <a:avLst/>
            </a:prstGeom>
            <a:solidFill>
              <a:srgbClr val="E6CB2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9" name="椭圆 68">
              <a:extLst>
                <a:ext uri="{FF2B5EF4-FFF2-40B4-BE49-F238E27FC236}">
                  <a16:creationId xmlns="" xmlns:a16="http://schemas.microsoft.com/office/drawing/2014/main" id="{268CF623-B27D-4C14-94E5-465E14917121}"/>
                </a:ext>
              </a:extLst>
            </p:cNvPr>
            <p:cNvSpPr/>
            <p:nvPr/>
          </p:nvSpPr>
          <p:spPr>
            <a:xfrm flipH="1">
              <a:off x="9441477" y="6507186"/>
              <a:ext cx="45720" cy="4572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0" name="椭圆 69">
              <a:extLst>
                <a:ext uri="{FF2B5EF4-FFF2-40B4-BE49-F238E27FC236}">
                  <a16:creationId xmlns="" xmlns:a16="http://schemas.microsoft.com/office/drawing/2014/main" id="{808DAAA7-EE99-4BB0-8494-F849B110029F}"/>
                </a:ext>
              </a:extLst>
            </p:cNvPr>
            <p:cNvSpPr/>
            <p:nvPr/>
          </p:nvSpPr>
          <p:spPr>
            <a:xfrm flipH="1">
              <a:off x="9815373" y="6755754"/>
              <a:ext cx="45720" cy="4572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71" name="椭圆 70">
              <a:extLst>
                <a:ext uri="{FF2B5EF4-FFF2-40B4-BE49-F238E27FC236}">
                  <a16:creationId xmlns="" xmlns:a16="http://schemas.microsoft.com/office/drawing/2014/main" id="{1786A9A1-DFFB-4D9A-A7FE-F10969B6D713}"/>
                </a:ext>
              </a:extLst>
            </p:cNvPr>
            <p:cNvSpPr/>
            <p:nvPr/>
          </p:nvSpPr>
          <p:spPr>
            <a:xfrm flipH="1">
              <a:off x="11412448" y="6771645"/>
              <a:ext cx="45720" cy="45720"/>
            </a:xfrm>
            <a:prstGeom prst="ellipse">
              <a:avLst/>
            </a:prstGeom>
            <a:solidFill>
              <a:srgbClr val="E96F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2" name="椭圆 71">
              <a:extLst>
                <a:ext uri="{FF2B5EF4-FFF2-40B4-BE49-F238E27FC236}">
                  <a16:creationId xmlns="" xmlns:a16="http://schemas.microsoft.com/office/drawing/2014/main" id="{6531E36E-2E56-437A-94FF-945826388E25}"/>
                </a:ext>
              </a:extLst>
            </p:cNvPr>
            <p:cNvSpPr/>
            <p:nvPr/>
          </p:nvSpPr>
          <p:spPr>
            <a:xfrm flipH="1">
              <a:off x="11344046" y="6510507"/>
              <a:ext cx="45720" cy="4572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7" name="TextBox 16"/>
          <p:cNvSpPr txBox="1"/>
          <p:nvPr/>
        </p:nvSpPr>
        <p:spPr>
          <a:xfrm>
            <a:off x="3966882" y="2148626"/>
            <a:ext cx="461665" cy="92398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endParaRPr lang="zh-CN" altLang="en-US" dirty="0"/>
          </a:p>
        </p:txBody>
      </p:sp>
      <p:sp>
        <p:nvSpPr>
          <p:cNvPr id="35" name="MH_Entry_1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 flipH="1">
            <a:off x="6212062" y="-54274"/>
            <a:ext cx="5976664" cy="6925550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 anchor="ctr" anchorCtr="0">
            <a:sp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en-US" altLang="zh-CN" sz="41300" dirty="0" smtClean="0">
                <a:solidFill>
                  <a:srgbClr val="E7562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  <a:endParaRPr lang="zh-CN" altLang="en-US" sz="41300" dirty="0">
              <a:solidFill>
                <a:srgbClr val="E7562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316182" y="2610585"/>
            <a:ext cx="4059381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5000" dirty="0">
                <a:latin typeface="华文行楷" pitchFamily="2" charset="-122"/>
                <a:ea typeface="华文行楷" pitchFamily="2" charset="-122"/>
              </a:rPr>
              <a:t>学前儿童科学教育概述 </a:t>
            </a:r>
          </a:p>
        </p:txBody>
      </p:sp>
    </p:spTree>
    <p:extLst>
      <p:ext uri="{BB962C8B-B14F-4D97-AF65-F5344CB8AC3E}">
        <p14:creationId xmlns:p14="http://schemas.microsoft.com/office/powerpoint/2010/main" val="1386127325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2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3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10" grpId="0" animBg="1"/>
      <p:bldP spid="11" grpId="0" animBg="1"/>
      <p:bldP spid="12" grpId="0" animBg="1"/>
      <p:bldP spid="3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420905" y="197241"/>
            <a:ext cx="3984813" cy="430887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r>
              <a:rPr lang="zh-CN" altLang="en-US" sz="2200" dirty="0"/>
              <a:t>四、学前儿童科学教育的</a:t>
            </a:r>
            <a:r>
              <a:rPr lang="zh-CN" altLang="en-US" sz="2200" dirty="0" smtClean="0"/>
              <a:t>方法</a:t>
            </a:r>
            <a:endParaRPr lang="zh-CN" altLang="en-US" sz="2200" dirty="0"/>
          </a:p>
        </p:txBody>
      </p:sp>
      <p:graphicFrame>
        <p:nvGraphicFramePr>
          <p:cNvPr id="3" name="图示 2"/>
          <p:cNvGraphicFramePr/>
          <p:nvPr>
            <p:extLst>
              <p:ext uri="{D42A27DB-BD31-4B8C-83A1-F6EECF244321}">
                <p14:modId xmlns:p14="http://schemas.microsoft.com/office/powerpoint/2010/main" val="697538421"/>
              </p:ext>
            </p:extLst>
          </p:nvPr>
        </p:nvGraphicFramePr>
        <p:xfrm>
          <a:off x="1447806" y="-126995"/>
          <a:ext cx="6714564" cy="447637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610004574"/>
      </p:ext>
    </p:extLst>
  </p:cSld>
  <p:clrMapOvr>
    <a:masterClrMapping/>
  </p:clrMapOvr>
  <p:transition spd="slow" advClick="0" advTm="0"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488141" y="412394"/>
            <a:ext cx="4495800" cy="430887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r>
              <a:rPr lang="zh-CN" altLang="en-US" sz="2200" dirty="0"/>
              <a:t>五、学前儿童科学教育的实施</a:t>
            </a:r>
            <a:r>
              <a:rPr lang="zh-CN" altLang="en-US" sz="2200" dirty="0" smtClean="0"/>
              <a:t>形式</a:t>
            </a:r>
            <a:endParaRPr lang="zh-CN" altLang="en-US" sz="2200" dirty="0"/>
          </a:p>
        </p:txBody>
      </p:sp>
      <p:graphicFrame>
        <p:nvGraphicFramePr>
          <p:cNvPr id="3" name="图示 2"/>
          <p:cNvGraphicFramePr/>
          <p:nvPr>
            <p:extLst>
              <p:ext uri="{D42A27DB-BD31-4B8C-83A1-F6EECF244321}">
                <p14:modId xmlns:p14="http://schemas.microsoft.com/office/powerpoint/2010/main" val="472755521"/>
              </p:ext>
            </p:extLst>
          </p:nvPr>
        </p:nvGraphicFramePr>
        <p:xfrm>
          <a:off x="1810880" y="1199778"/>
          <a:ext cx="6364932" cy="424329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722464332"/>
      </p:ext>
    </p:extLst>
  </p:cSld>
  <p:clrMapOvr>
    <a:masterClrMapping/>
  </p:clrMapOvr>
  <p:transition spd="slow" advClick="0" advTm="0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心形 4"/>
          <p:cNvSpPr/>
          <p:nvPr/>
        </p:nvSpPr>
        <p:spPr>
          <a:xfrm>
            <a:off x="9278470" y="53788"/>
            <a:ext cx="2393577" cy="2178424"/>
          </a:xfrm>
          <a:prstGeom prst="heart">
            <a:avLst/>
          </a:prstGeom>
          <a:solidFill>
            <a:srgbClr val="E9C1C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9686364" y="798838"/>
            <a:ext cx="1577788" cy="4770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500" dirty="0"/>
              <a:t>基本</a:t>
            </a:r>
            <a:r>
              <a:rPr lang="zh-CN" altLang="en-US" sz="2500" dirty="0" smtClean="0"/>
              <a:t>知识</a:t>
            </a:r>
            <a:endParaRPr lang="zh-CN" altLang="en-US" sz="2500" dirty="0"/>
          </a:p>
        </p:txBody>
      </p:sp>
      <p:sp>
        <p:nvSpPr>
          <p:cNvPr id="6" name="矩形 5"/>
          <p:cNvSpPr/>
          <p:nvPr/>
        </p:nvSpPr>
        <p:spPr>
          <a:xfrm>
            <a:off x="735105" y="1275892"/>
            <a:ext cx="4280647" cy="430887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r>
              <a:rPr lang="zh-CN" altLang="en-US" sz="2200" dirty="0"/>
              <a:t>一、学前儿童科学教育的内涵 </a:t>
            </a:r>
          </a:p>
        </p:txBody>
      </p:sp>
      <p:sp>
        <p:nvSpPr>
          <p:cNvPr id="7" name="矩形 6"/>
          <p:cNvSpPr/>
          <p:nvPr/>
        </p:nvSpPr>
        <p:spPr>
          <a:xfrm>
            <a:off x="1555376" y="1862880"/>
            <a:ext cx="281491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000" dirty="0"/>
              <a:t>（一）什么是科学</a:t>
            </a:r>
            <a:r>
              <a:rPr lang="zh-CN" altLang="en-US" sz="2000" dirty="0" smtClean="0"/>
              <a:t>教育</a:t>
            </a:r>
            <a:endParaRPr lang="zh-CN" altLang="en-US" sz="2000" dirty="0"/>
          </a:p>
        </p:txBody>
      </p:sp>
      <p:sp>
        <p:nvSpPr>
          <p:cNvPr id="8" name="矩形 7"/>
          <p:cNvSpPr/>
          <p:nvPr/>
        </p:nvSpPr>
        <p:spPr>
          <a:xfrm>
            <a:off x="1331259" y="2408055"/>
            <a:ext cx="1034078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>
              <a:lnSpc>
                <a:spcPct val="200000"/>
              </a:lnSpc>
            </a:pPr>
            <a:r>
              <a:rPr lang="zh-CN" altLang="en-US" dirty="0"/>
              <a:t>科学教育是以传授科学知识为载体，使学生学习科学思维与科学方法，培养学生的科学</a:t>
            </a:r>
            <a:r>
              <a:rPr lang="zh-CN" altLang="en-US" dirty="0" smtClean="0"/>
              <a:t>态度</a:t>
            </a:r>
            <a:r>
              <a:rPr lang="zh-CN" altLang="en-US" dirty="0"/>
              <a:t>与科学精神、建立科学的知识观与世界观，并使学生逐步具备科学探究与科技应用能力的</a:t>
            </a:r>
            <a:r>
              <a:rPr lang="zh-CN" altLang="en-US" dirty="0" smtClean="0"/>
              <a:t>教育</a:t>
            </a:r>
            <a:r>
              <a:rPr lang="zh-CN" altLang="en-US" dirty="0"/>
              <a:t>。 </a:t>
            </a:r>
          </a:p>
        </p:txBody>
      </p:sp>
    </p:spTree>
    <p:extLst>
      <p:ext uri="{BB962C8B-B14F-4D97-AF65-F5344CB8AC3E}">
        <p14:creationId xmlns:p14="http://schemas.microsoft.com/office/powerpoint/2010/main" val="2502630711"/>
      </p:ext>
    </p:extLst>
  </p:cSld>
  <p:clrMapOvr>
    <a:masterClrMapping/>
  </p:clrMapOvr>
  <p:transition spd="slow" advClick="0" advTm="0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573306" y="368021"/>
            <a:ext cx="10206318" cy="23698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2000" dirty="0"/>
              <a:t>（二）什么是学前儿童科学教育</a:t>
            </a:r>
            <a:r>
              <a:rPr lang="zh-CN" altLang="en-US" dirty="0"/>
              <a:t/>
            </a:r>
            <a:br>
              <a:rPr lang="zh-CN" altLang="en-US" dirty="0"/>
            </a:br>
            <a:r>
              <a:rPr lang="zh-CN" altLang="en-US" dirty="0" smtClean="0"/>
              <a:t>    学前</a:t>
            </a:r>
            <a:r>
              <a:rPr lang="zh-CN" altLang="en-US" dirty="0"/>
              <a:t>儿童科学教育即对 </a:t>
            </a:r>
            <a:r>
              <a:rPr lang="en-US" altLang="zh-CN" dirty="0"/>
              <a:t>0</a:t>
            </a:r>
            <a:r>
              <a:rPr lang="en-US" altLang="zh-CN" dirty="0">
                <a:latin typeface="华文仿宋" pitchFamily="2" charset="-122"/>
                <a:ea typeface="华文仿宋" pitchFamily="2" charset="-122"/>
              </a:rPr>
              <a:t>~</a:t>
            </a:r>
            <a:r>
              <a:rPr lang="en-US" altLang="zh-CN" dirty="0"/>
              <a:t>6 </a:t>
            </a:r>
            <a:r>
              <a:rPr lang="zh-CN" altLang="en-US" dirty="0"/>
              <a:t>岁儿童进行的科学教育，其中又以 </a:t>
            </a:r>
            <a:r>
              <a:rPr lang="en-US" altLang="zh-CN" dirty="0"/>
              <a:t>3</a:t>
            </a:r>
            <a:r>
              <a:rPr lang="en-US" altLang="zh-CN" dirty="0">
                <a:latin typeface="华文仿宋" pitchFamily="2" charset="-122"/>
                <a:ea typeface="华文仿宋" pitchFamily="2" charset="-122"/>
              </a:rPr>
              <a:t>~</a:t>
            </a:r>
            <a:r>
              <a:rPr lang="en-US" altLang="zh-CN" dirty="0"/>
              <a:t>6 </a:t>
            </a:r>
            <a:r>
              <a:rPr lang="zh-CN" altLang="en-US" dirty="0"/>
              <a:t>岁幼儿的科学教育为主</a:t>
            </a:r>
            <a:r>
              <a:rPr lang="zh-CN" altLang="en-US" dirty="0" smtClean="0"/>
              <a:t>。</a:t>
            </a:r>
            <a:r>
              <a:rPr lang="zh-CN" altLang="en-US" dirty="0"/>
              <a:t>学前儿童与中、小学生相比有其独特之处，因而学前儿童科学教育也与中、小学的科学教育</a:t>
            </a:r>
            <a:r>
              <a:rPr lang="zh-CN" altLang="en-US" dirty="0" smtClean="0"/>
              <a:t>有所不同</a:t>
            </a:r>
            <a:r>
              <a:rPr lang="zh-CN" altLang="en-US" dirty="0"/>
              <a:t>，不仅仅是所学知识更简单，而是很多方面都有其自身特点： </a:t>
            </a:r>
          </a:p>
        </p:txBody>
      </p:sp>
    </p:spTree>
    <p:extLst>
      <p:ext uri="{BB962C8B-B14F-4D97-AF65-F5344CB8AC3E}">
        <p14:creationId xmlns:p14="http://schemas.microsoft.com/office/powerpoint/2010/main" val="885603321"/>
      </p:ext>
    </p:extLst>
  </p:cSld>
  <p:clrMapOvr>
    <a:masterClrMapping/>
  </p:clrMapOvr>
  <p:transition spd="slow" advClick="0" advTm="0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图示 4"/>
          <p:cNvGraphicFramePr/>
          <p:nvPr>
            <p:extLst>
              <p:ext uri="{D42A27DB-BD31-4B8C-83A1-F6EECF244321}">
                <p14:modId xmlns:p14="http://schemas.microsoft.com/office/powerpoint/2010/main" val="2781596466"/>
              </p:ext>
            </p:extLst>
          </p:nvPr>
        </p:nvGraphicFramePr>
        <p:xfrm>
          <a:off x="2032000" y="719666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093222086"/>
      </p:ext>
    </p:extLst>
  </p:cSld>
  <p:clrMapOvr>
    <a:masterClrMapping/>
  </p:clrMapOvr>
  <p:transition spd="slow" advClick="0" advTm="0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735107" y="501767"/>
            <a:ext cx="4065493" cy="430887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r>
              <a:rPr lang="zh-CN" altLang="en-US" sz="2200" dirty="0"/>
              <a:t>二、学前儿童科学教育的</a:t>
            </a:r>
            <a:r>
              <a:rPr lang="zh-CN" altLang="en-US" sz="2200" dirty="0" smtClean="0"/>
              <a:t>目标</a:t>
            </a:r>
            <a:endParaRPr lang="zh-CN" altLang="en-US" sz="2200" dirty="0"/>
          </a:p>
        </p:txBody>
      </p:sp>
      <p:graphicFrame>
        <p:nvGraphicFramePr>
          <p:cNvPr id="7" name="图示 6"/>
          <p:cNvGraphicFramePr/>
          <p:nvPr>
            <p:extLst>
              <p:ext uri="{D42A27DB-BD31-4B8C-83A1-F6EECF244321}">
                <p14:modId xmlns:p14="http://schemas.microsoft.com/office/powerpoint/2010/main" val="1633216559"/>
              </p:ext>
            </p:extLst>
          </p:nvPr>
        </p:nvGraphicFramePr>
        <p:xfrm>
          <a:off x="775447" y="1773518"/>
          <a:ext cx="5369858" cy="357990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8" name="图示 7"/>
          <p:cNvGraphicFramePr/>
          <p:nvPr>
            <p:extLst>
              <p:ext uri="{D42A27DB-BD31-4B8C-83A1-F6EECF244321}">
                <p14:modId xmlns:p14="http://schemas.microsoft.com/office/powerpoint/2010/main" val="194139916"/>
              </p:ext>
            </p:extLst>
          </p:nvPr>
        </p:nvGraphicFramePr>
        <p:xfrm>
          <a:off x="6871421" y="1925918"/>
          <a:ext cx="5369858" cy="357990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625620599"/>
      </p:ext>
    </p:extLst>
  </p:cSld>
  <p:clrMapOvr>
    <a:masterClrMapping/>
  </p:clrMapOvr>
  <p:transition spd="slow" advClick="0" advTm="0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圆角矩形 4"/>
          <p:cNvSpPr/>
          <p:nvPr/>
        </p:nvSpPr>
        <p:spPr>
          <a:xfrm>
            <a:off x="1438835" y="4033085"/>
            <a:ext cx="6199096" cy="2043953"/>
          </a:xfrm>
          <a:prstGeom prst="roundRect">
            <a:avLst/>
          </a:prstGeom>
          <a:blipFill>
            <a:blip r:embed="rId2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圆角矩形 3"/>
          <p:cNvSpPr/>
          <p:nvPr/>
        </p:nvSpPr>
        <p:spPr>
          <a:xfrm>
            <a:off x="1438835" y="1546412"/>
            <a:ext cx="6199096" cy="2043953"/>
          </a:xfrm>
          <a:prstGeom prst="roundRect">
            <a:avLst/>
          </a:prstGeom>
          <a:blipFill>
            <a:blip r:embed="rId2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1313330" y="410991"/>
            <a:ext cx="3984812" cy="430887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r>
              <a:rPr lang="zh-CN" altLang="en-US" sz="2200" dirty="0"/>
              <a:t>三、学前儿童科学教育的</a:t>
            </a:r>
            <a:r>
              <a:rPr lang="zh-CN" altLang="en-US" sz="2200" dirty="0" smtClean="0"/>
              <a:t>内容</a:t>
            </a:r>
            <a:endParaRPr lang="zh-CN" altLang="en-US" sz="2200" dirty="0"/>
          </a:p>
        </p:txBody>
      </p:sp>
      <p:sp>
        <p:nvSpPr>
          <p:cNvPr id="3" name="矩形 2"/>
          <p:cNvSpPr/>
          <p:nvPr/>
        </p:nvSpPr>
        <p:spPr>
          <a:xfrm>
            <a:off x="1420906" y="1057852"/>
            <a:ext cx="6096000" cy="512448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/>
              <a:t>（一）身边物质的特点及其</a:t>
            </a:r>
            <a:r>
              <a:rPr lang="zh-CN" altLang="en-US" sz="2000" dirty="0" smtClean="0"/>
              <a:t>规律</a:t>
            </a:r>
            <a:r>
              <a:rPr lang="zh-CN" altLang="en-US" dirty="0"/>
              <a:t/>
            </a:r>
            <a:br>
              <a:rPr lang="zh-CN" altLang="en-US" dirty="0"/>
            </a:br>
            <a:r>
              <a:rPr lang="en-US" altLang="zh-CN" b="1" dirty="0">
                <a:solidFill>
                  <a:srgbClr val="CC0066"/>
                </a:solidFill>
              </a:rPr>
              <a:t>1. </a:t>
            </a:r>
            <a:r>
              <a:rPr lang="zh-CN" altLang="en-US" b="1" dirty="0">
                <a:solidFill>
                  <a:srgbClr val="CC0066"/>
                </a:solidFill>
              </a:rPr>
              <a:t>动植物</a:t>
            </a:r>
            <a:r>
              <a:rPr lang="zh-CN" altLang="en-US" dirty="0"/>
              <a:t/>
            </a:r>
            <a:br>
              <a:rPr lang="zh-CN" altLang="en-US" dirty="0"/>
            </a:br>
            <a:r>
              <a:rPr lang="zh-CN" altLang="en-US" dirty="0"/>
              <a:t>（</a:t>
            </a:r>
            <a:r>
              <a:rPr lang="en-US" altLang="zh-CN" dirty="0"/>
              <a:t>1</a:t>
            </a:r>
            <a:r>
              <a:rPr lang="zh-CN" altLang="en-US" dirty="0"/>
              <a:t>）常见植物的根、茎、叶、花、果的不同特征及其用途；</a:t>
            </a:r>
            <a:br>
              <a:rPr lang="zh-CN" altLang="en-US" dirty="0"/>
            </a:br>
            <a:r>
              <a:rPr lang="zh-CN" altLang="en-US" dirty="0"/>
              <a:t>（</a:t>
            </a:r>
            <a:r>
              <a:rPr lang="en-US" altLang="zh-CN" dirty="0"/>
              <a:t>2</a:t>
            </a:r>
            <a:r>
              <a:rPr lang="zh-CN" altLang="en-US" dirty="0"/>
              <a:t>）常见动物的形态、特征、本领及一般用途；</a:t>
            </a:r>
            <a:br>
              <a:rPr lang="zh-CN" altLang="en-US" dirty="0"/>
            </a:br>
            <a:r>
              <a:rPr lang="zh-CN" altLang="en-US" dirty="0"/>
              <a:t>（</a:t>
            </a:r>
            <a:r>
              <a:rPr lang="en-US" altLang="zh-CN" dirty="0"/>
              <a:t>3</a:t>
            </a:r>
            <a:r>
              <a:rPr lang="zh-CN" altLang="en-US" dirty="0"/>
              <a:t>）常见动植物的生长规律、生活习性；</a:t>
            </a:r>
            <a:br>
              <a:rPr lang="zh-CN" altLang="en-US" dirty="0"/>
            </a:br>
            <a:r>
              <a:rPr lang="zh-CN" altLang="en-US" dirty="0"/>
              <a:t>（</a:t>
            </a:r>
            <a:r>
              <a:rPr lang="en-US" altLang="zh-CN" dirty="0"/>
              <a:t>4</a:t>
            </a:r>
            <a:r>
              <a:rPr lang="zh-CN" altLang="en-US" dirty="0"/>
              <a:t>）常见动植物的种类及各自特征。</a:t>
            </a:r>
            <a:br>
              <a:rPr lang="zh-CN" altLang="en-US" dirty="0"/>
            </a:br>
            <a:endParaRPr lang="en-US" altLang="zh-CN" dirty="0" smtClean="0"/>
          </a:p>
          <a:p>
            <a:pPr>
              <a:lnSpc>
                <a:spcPct val="150000"/>
              </a:lnSpc>
            </a:pPr>
            <a:r>
              <a:rPr lang="en-US" altLang="zh-CN" b="1" dirty="0" smtClean="0">
                <a:solidFill>
                  <a:srgbClr val="CC0066"/>
                </a:solidFill>
              </a:rPr>
              <a:t>2</a:t>
            </a:r>
            <a:r>
              <a:rPr lang="en-US" altLang="zh-CN" b="1" dirty="0">
                <a:solidFill>
                  <a:srgbClr val="CC0066"/>
                </a:solidFill>
              </a:rPr>
              <a:t>. </a:t>
            </a:r>
            <a:r>
              <a:rPr lang="zh-CN" altLang="en-US" b="1" dirty="0">
                <a:solidFill>
                  <a:srgbClr val="CC0066"/>
                </a:solidFill>
              </a:rPr>
              <a:t>无生命物质</a:t>
            </a:r>
            <a:r>
              <a:rPr lang="zh-CN" altLang="en-US" dirty="0"/>
              <a:t/>
            </a:r>
            <a:br>
              <a:rPr lang="zh-CN" altLang="en-US" dirty="0"/>
            </a:br>
            <a:r>
              <a:rPr lang="zh-CN" altLang="en-US" dirty="0"/>
              <a:t>（</a:t>
            </a:r>
            <a:r>
              <a:rPr lang="en-US" altLang="zh-CN" dirty="0"/>
              <a:t>1</a:t>
            </a:r>
            <a:r>
              <a:rPr lang="zh-CN" altLang="en-US" dirty="0"/>
              <a:t>）水；</a:t>
            </a:r>
            <a:br>
              <a:rPr lang="zh-CN" altLang="en-US" dirty="0"/>
            </a:br>
            <a:r>
              <a:rPr lang="zh-CN" altLang="en-US" dirty="0"/>
              <a:t>（</a:t>
            </a:r>
            <a:r>
              <a:rPr lang="en-US" altLang="zh-CN" dirty="0"/>
              <a:t>2</a:t>
            </a:r>
            <a:r>
              <a:rPr lang="zh-CN" altLang="en-US" dirty="0"/>
              <a:t>）沙、石、土；</a:t>
            </a:r>
            <a:br>
              <a:rPr lang="zh-CN" altLang="en-US" dirty="0"/>
            </a:br>
            <a:r>
              <a:rPr lang="zh-CN" altLang="en-US" dirty="0"/>
              <a:t>（</a:t>
            </a:r>
            <a:r>
              <a:rPr lang="en-US" altLang="zh-CN" dirty="0"/>
              <a:t>3</a:t>
            </a:r>
            <a:r>
              <a:rPr lang="zh-CN" altLang="en-US" dirty="0"/>
              <a:t>）空气；</a:t>
            </a:r>
            <a:br>
              <a:rPr lang="zh-CN" altLang="en-US" dirty="0"/>
            </a:br>
            <a:r>
              <a:rPr lang="zh-CN" altLang="en-US" dirty="0"/>
              <a:t>（</a:t>
            </a:r>
            <a:r>
              <a:rPr lang="en-US" altLang="zh-CN" dirty="0"/>
              <a:t>4</a:t>
            </a:r>
            <a:r>
              <a:rPr lang="zh-CN" altLang="en-US" dirty="0"/>
              <a:t>）常见矿产物：金属、煤、石油、塑料、玻璃等</a:t>
            </a:r>
            <a:r>
              <a:rPr lang="zh-CN" altLang="en-US" dirty="0" smtClean="0"/>
              <a:t>。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408088651"/>
      </p:ext>
    </p:extLst>
  </p:cSld>
  <p:clrMapOvr>
    <a:masterClrMapping/>
  </p:clrMapOvr>
  <p:transition spd="slow" advClick="0" advTm="0"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圆角矩形 2"/>
          <p:cNvSpPr/>
          <p:nvPr/>
        </p:nvSpPr>
        <p:spPr>
          <a:xfrm>
            <a:off x="1331258" y="632012"/>
            <a:ext cx="7409329" cy="5780624"/>
          </a:xfrm>
          <a:prstGeom prst="roundRect">
            <a:avLst/>
          </a:prstGeom>
          <a:blipFill>
            <a:blip r:embed="rId2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1783976" y="12680"/>
            <a:ext cx="6096000" cy="649408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zh-CN" altLang="en-US" sz="2000" dirty="0"/>
              <a:t>（二）身边的自然科学现象及其规律</a:t>
            </a:r>
            <a:r>
              <a:rPr lang="zh-CN" altLang="en-US" dirty="0"/>
              <a:t/>
            </a:r>
            <a:br>
              <a:rPr lang="zh-CN" altLang="en-US" dirty="0"/>
            </a:br>
            <a:endParaRPr lang="en-US" altLang="zh-CN" dirty="0" smtClean="0"/>
          </a:p>
          <a:p>
            <a:pPr>
              <a:lnSpc>
                <a:spcPct val="150000"/>
              </a:lnSpc>
            </a:pPr>
            <a:r>
              <a:rPr lang="en-US" altLang="zh-CN" b="1" dirty="0" smtClean="0">
                <a:solidFill>
                  <a:srgbClr val="CC0066"/>
                </a:solidFill>
              </a:rPr>
              <a:t>1</a:t>
            </a:r>
            <a:r>
              <a:rPr lang="en-US" altLang="zh-CN" b="1" dirty="0">
                <a:solidFill>
                  <a:srgbClr val="CC0066"/>
                </a:solidFill>
              </a:rPr>
              <a:t>. </a:t>
            </a:r>
            <a:r>
              <a:rPr lang="zh-CN" altLang="en-US" b="1" dirty="0">
                <a:solidFill>
                  <a:srgbClr val="CC0066"/>
                </a:solidFill>
              </a:rPr>
              <a:t>天文现象</a:t>
            </a:r>
            <a:r>
              <a:rPr lang="zh-CN" altLang="en-US" dirty="0"/>
              <a:t/>
            </a:r>
            <a:br>
              <a:rPr lang="zh-CN" altLang="en-US" dirty="0"/>
            </a:br>
            <a:r>
              <a:rPr lang="zh-CN" altLang="en-US" dirty="0" smtClean="0"/>
              <a:t>   天文</a:t>
            </a:r>
            <a:r>
              <a:rPr lang="zh-CN" altLang="en-US" dirty="0"/>
              <a:t>现象主要包括日、月、星的相关知识及规律。</a:t>
            </a:r>
            <a:br>
              <a:rPr lang="zh-CN" altLang="en-US" dirty="0"/>
            </a:br>
            <a:r>
              <a:rPr lang="en-US" altLang="zh-CN" b="1" dirty="0">
                <a:solidFill>
                  <a:srgbClr val="CC0066"/>
                </a:solidFill>
              </a:rPr>
              <a:t>2. </a:t>
            </a:r>
            <a:r>
              <a:rPr lang="zh-CN" altLang="en-US" b="1" dirty="0">
                <a:solidFill>
                  <a:srgbClr val="CC0066"/>
                </a:solidFill>
              </a:rPr>
              <a:t>气候与季节</a:t>
            </a:r>
            <a:r>
              <a:rPr lang="zh-CN" altLang="en-US" dirty="0"/>
              <a:t/>
            </a:r>
            <a:br>
              <a:rPr lang="zh-CN" altLang="en-US" dirty="0"/>
            </a:br>
            <a:r>
              <a:rPr lang="zh-CN" altLang="en-US" dirty="0"/>
              <a:t>（</a:t>
            </a:r>
            <a:r>
              <a:rPr lang="en-US" altLang="zh-CN" dirty="0"/>
              <a:t>1</a:t>
            </a:r>
            <a:r>
              <a:rPr lang="zh-CN" altLang="en-US" dirty="0"/>
              <a:t>）冷、热、阴、晴、风、云、雨、雪等天气变化；</a:t>
            </a:r>
            <a:br>
              <a:rPr lang="zh-CN" altLang="en-US" dirty="0"/>
            </a:br>
            <a:r>
              <a:rPr lang="zh-CN" altLang="en-US" dirty="0"/>
              <a:t>（</a:t>
            </a:r>
            <a:r>
              <a:rPr lang="en-US" altLang="zh-CN" dirty="0"/>
              <a:t>2</a:t>
            </a:r>
            <a:r>
              <a:rPr lang="zh-CN" altLang="en-US" dirty="0"/>
              <a:t>）春、夏、秋、冬等气候变化。</a:t>
            </a:r>
            <a:br>
              <a:rPr lang="zh-CN" altLang="en-US" dirty="0"/>
            </a:br>
            <a:r>
              <a:rPr lang="en-US" altLang="zh-CN" b="1" dirty="0">
                <a:solidFill>
                  <a:srgbClr val="CC0066"/>
                </a:solidFill>
              </a:rPr>
              <a:t>3. </a:t>
            </a:r>
            <a:r>
              <a:rPr lang="zh-CN" altLang="en-US" b="1" dirty="0">
                <a:solidFill>
                  <a:srgbClr val="CC0066"/>
                </a:solidFill>
              </a:rPr>
              <a:t>物理现象</a:t>
            </a:r>
            <a:r>
              <a:rPr lang="zh-CN" altLang="en-US" dirty="0"/>
              <a:t/>
            </a:r>
            <a:br>
              <a:rPr lang="zh-CN" altLang="en-US" dirty="0"/>
            </a:br>
            <a:r>
              <a:rPr lang="zh-CN" altLang="en-US" dirty="0"/>
              <a:t>（</a:t>
            </a:r>
            <a:r>
              <a:rPr lang="en-US" altLang="zh-CN" dirty="0"/>
              <a:t>1</a:t>
            </a:r>
            <a:r>
              <a:rPr lang="zh-CN" altLang="en-US" dirty="0"/>
              <a:t>）光； </a:t>
            </a:r>
            <a:br>
              <a:rPr lang="zh-CN" altLang="en-US" dirty="0"/>
            </a:br>
            <a:r>
              <a:rPr lang="zh-CN" altLang="en-US" dirty="0"/>
              <a:t>（</a:t>
            </a:r>
            <a:r>
              <a:rPr lang="en-US" altLang="zh-CN" dirty="0"/>
              <a:t>2</a:t>
            </a:r>
            <a:r>
              <a:rPr lang="zh-CN" altLang="en-US" dirty="0"/>
              <a:t>）声音；</a:t>
            </a:r>
            <a:br>
              <a:rPr lang="zh-CN" altLang="en-US" dirty="0"/>
            </a:br>
            <a:r>
              <a:rPr lang="zh-CN" altLang="en-US" dirty="0"/>
              <a:t>（</a:t>
            </a:r>
            <a:r>
              <a:rPr lang="en-US" altLang="zh-CN" dirty="0"/>
              <a:t>3</a:t>
            </a:r>
            <a:r>
              <a:rPr lang="zh-CN" altLang="en-US" dirty="0"/>
              <a:t>）电；</a:t>
            </a:r>
            <a:br>
              <a:rPr lang="zh-CN" altLang="en-US" dirty="0"/>
            </a:br>
            <a:r>
              <a:rPr lang="zh-CN" altLang="en-US" dirty="0"/>
              <a:t>（</a:t>
            </a:r>
            <a:r>
              <a:rPr lang="en-US" altLang="zh-CN" dirty="0"/>
              <a:t>4</a:t>
            </a:r>
            <a:r>
              <a:rPr lang="zh-CN" altLang="en-US" dirty="0"/>
              <a:t>）磁：</a:t>
            </a:r>
            <a:br>
              <a:rPr lang="zh-CN" altLang="en-US" dirty="0"/>
            </a:br>
            <a:r>
              <a:rPr lang="zh-CN" altLang="en-US" dirty="0"/>
              <a:t>（</a:t>
            </a:r>
            <a:r>
              <a:rPr lang="en-US" altLang="zh-CN" dirty="0"/>
              <a:t>5</a:t>
            </a:r>
            <a:r>
              <a:rPr lang="zh-CN" altLang="en-US" dirty="0"/>
              <a:t>）热；</a:t>
            </a:r>
            <a:br>
              <a:rPr lang="zh-CN" altLang="en-US" dirty="0"/>
            </a:br>
            <a:r>
              <a:rPr lang="zh-CN" altLang="en-US" dirty="0"/>
              <a:t>（</a:t>
            </a:r>
            <a:r>
              <a:rPr lang="en-US" altLang="zh-CN" dirty="0"/>
              <a:t>6</a:t>
            </a:r>
            <a:r>
              <a:rPr lang="zh-CN" altLang="en-US" dirty="0"/>
              <a:t>）力与运动。</a:t>
            </a:r>
            <a:br>
              <a:rPr lang="zh-CN" altLang="en-US" dirty="0"/>
            </a:br>
            <a:r>
              <a:rPr lang="en-US" altLang="zh-CN" b="1" dirty="0">
                <a:solidFill>
                  <a:srgbClr val="CC0066"/>
                </a:solidFill>
              </a:rPr>
              <a:t>4. </a:t>
            </a:r>
            <a:r>
              <a:rPr lang="zh-CN" altLang="en-US" b="1" dirty="0">
                <a:solidFill>
                  <a:srgbClr val="CC0066"/>
                </a:solidFill>
              </a:rPr>
              <a:t>化学现象</a:t>
            </a:r>
            <a:r>
              <a:rPr lang="zh-CN" altLang="en-US" dirty="0"/>
              <a:t/>
            </a:r>
            <a:br>
              <a:rPr lang="zh-CN" altLang="en-US" dirty="0"/>
            </a:br>
            <a:r>
              <a:rPr lang="zh-CN" altLang="en-US" dirty="0"/>
              <a:t>常见的化学现象有燃烧、霉变、发酵、生锈等。 </a:t>
            </a:r>
          </a:p>
        </p:txBody>
      </p:sp>
    </p:spTree>
    <p:extLst>
      <p:ext uri="{BB962C8B-B14F-4D97-AF65-F5344CB8AC3E}">
        <p14:creationId xmlns:p14="http://schemas.microsoft.com/office/powerpoint/2010/main" val="3673373974"/>
      </p:ext>
    </p:extLst>
  </p:cSld>
  <p:clrMapOvr>
    <a:masterClrMapping/>
  </p:clrMapOvr>
  <p:transition spd="slow" advClick="0" advTm="0"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五边形 2"/>
          <p:cNvSpPr/>
          <p:nvPr/>
        </p:nvSpPr>
        <p:spPr>
          <a:xfrm>
            <a:off x="712695" y="1021976"/>
            <a:ext cx="11107270" cy="3165045"/>
          </a:xfrm>
          <a:prstGeom prst="homePlate">
            <a:avLst/>
          </a:prstGeom>
          <a:blipFill>
            <a:blip r:embed="rId2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640975" y="254726"/>
            <a:ext cx="10421472" cy="39322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2000" dirty="0"/>
              <a:t>（三）初步数概念的理解及简单的数学方法的</a:t>
            </a:r>
            <a:r>
              <a:rPr lang="zh-CN" altLang="en-US" sz="2000" dirty="0" smtClean="0"/>
              <a:t>运用</a:t>
            </a:r>
            <a:r>
              <a:rPr lang="zh-CN" altLang="en-US" dirty="0"/>
              <a:t/>
            </a:r>
            <a:br>
              <a:rPr lang="zh-CN" altLang="en-US" dirty="0"/>
            </a:br>
            <a:r>
              <a:rPr lang="zh-CN" altLang="en-US" dirty="0" smtClean="0"/>
              <a:t>（</a:t>
            </a:r>
            <a:r>
              <a:rPr lang="en-US" altLang="zh-CN" dirty="0"/>
              <a:t>1</a:t>
            </a:r>
            <a:r>
              <a:rPr lang="zh-CN" altLang="en-US" dirty="0"/>
              <a:t>）理解集合概念：分类，认识 </a:t>
            </a:r>
            <a:r>
              <a:rPr lang="en-US" altLang="zh-CN" dirty="0"/>
              <a:t>1 </a:t>
            </a:r>
            <a:r>
              <a:rPr lang="zh-CN" altLang="en-US" dirty="0"/>
              <a:t>和许多，比较多少。</a:t>
            </a:r>
            <a:br>
              <a:rPr lang="zh-CN" altLang="en-US" dirty="0"/>
            </a:br>
            <a:r>
              <a:rPr lang="zh-CN" altLang="en-US" dirty="0"/>
              <a:t>（</a:t>
            </a:r>
            <a:r>
              <a:rPr lang="en-US" altLang="zh-CN" dirty="0"/>
              <a:t>2</a:t>
            </a:r>
            <a:r>
              <a:rPr lang="zh-CN" altLang="en-US" dirty="0"/>
              <a:t>）数概念及运算：基数、序数，数与数的关系，数的守恒，</a:t>
            </a:r>
            <a:r>
              <a:rPr lang="en-US" altLang="zh-CN" dirty="0"/>
              <a:t>10 </a:t>
            </a:r>
            <a:r>
              <a:rPr lang="zh-CN" altLang="en-US" dirty="0"/>
              <a:t>以内的加减运算。</a:t>
            </a:r>
            <a:br>
              <a:rPr lang="zh-CN" altLang="en-US" dirty="0"/>
            </a:br>
            <a:r>
              <a:rPr lang="zh-CN" altLang="en-US" dirty="0"/>
              <a:t>（</a:t>
            </a:r>
            <a:r>
              <a:rPr lang="en-US" altLang="zh-CN" dirty="0"/>
              <a:t>3</a:t>
            </a:r>
            <a:r>
              <a:rPr lang="zh-CN" altLang="en-US" dirty="0"/>
              <a:t>）认识常见图形：圆形、正方形、长方形、三角形、椭圆形、梯形。</a:t>
            </a:r>
            <a:br>
              <a:rPr lang="zh-CN" altLang="en-US" dirty="0"/>
            </a:br>
            <a:r>
              <a:rPr lang="zh-CN" altLang="en-US" dirty="0"/>
              <a:t>（</a:t>
            </a:r>
            <a:r>
              <a:rPr lang="en-US" altLang="zh-CN" dirty="0"/>
              <a:t>4</a:t>
            </a:r>
            <a:r>
              <a:rPr lang="zh-CN" altLang="en-US" dirty="0"/>
              <a:t>）理解量的概念：进行量的比较、排序，理解量的相对性和量的守恒，理解整体与</a:t>
            </a:r>
            <a:r>
              <a:rPr lang="zh-CN" altLang="en-US" dirty="0" smtClean="0"/>
              <a:t>部分的</a:t>
            </a:r>
            <a:r>
              <a:rPr lang="zh-CN" altLang="en-US" dirty="0"/>
              <a:t>关系。</a:t>
            </a:r>
            <a:br>
              <a:rPr lang="zh-CN" altLang="en-US" dirty="0"/>
            </a:br>
            <a:r>
              <a:rPr lang="zh-CN" altLang="en-US" dirty="0"/>
              <a:t>（</a:t>
            </a:r>
            <a:r>
              <a:rPr lang="en-US" altLang="zh-CN" dirty="0"/>
              <a:t>5</a:t>
            </a:r>
            <a:r>
              <a:rPr lang="zh-CN" altLang="en-US" dirty="0"/>
              <a:t>）空间与时间：在空间方位上，认识上下、前后、里外、中间、旁边等，并辨别自己</a:t>
            </a:r>
            <a:r>
              <a:rPr lang="zh-CN" altLang="en-US" dirty="0" smtClean="0"/>
              <a:t>的左右</a:t>
            </a:r>
            <a:r>
              <a:rPr lang="zh-CN" altLang="en-US" dirty="0"/>
              <a:t>；在时间上，区分早晨、中午、晚上，白天、黑夜，今天、明天、昨天。 </a:t>
            </a:r>
          </a:p>
        </p:txBody>
      </p:sp>
    </p:spTree>
    <p:extLst>
      <p:ext uri="{BB962C8B-B14F-4D97-AF65-F5344CB8AC3E}">
        <p14:creationId xmlns:p14="http://schemas.microsoft.com/office/powerpoint/2010/main" val="3839050969"/>
      </p:ext>
    </p:extLst>
  </p:cSld>
  <p:clrMapOvr>
    <a:masterClrMapping/>
  </p:clrMapOvr>
  <p:transition spd="slow" advClick="0" advTm="0"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936810" y="241228"/>
            <a:ext cx="11255189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2000" dirty="0"/>
              <a:t>（四）生活中的</a:t>
            </a:r>
            <a:r>
              <a:rPr lang="zh-CN" altLang="en-US" sz="2000" dirty="0" smtClean="0"/>
              <a:t>科学技术</a:t>
            </a:r>
            <a:endParaRPr lang="zh-CN" altLang="en-US" dirty="0"/>
          </a:p>
        </p:txBody>
      </p:sp>
      <p:graphicFrame>
        <p:nvGraphicFramePr>
          <p:cNvPr id="4" name="图示 3"/>
          <p:cNvGraphicFramePr/>
          <p:nvPr>
            <p:extLst>
              <p:ext uri="{D42A27DB-BD31-4B8C-83A1-F6EECF244321}">
                <p14:modId xmlns:p14="http://schemas.microsoft.com/office/powerpoint/2010/main" val="530100382"/>
              </p:ext>
            </p:extLst>
          </p:nvPr>
        </p:nvGraphicFramePr>
        <p:xfrm>
          <a:off x="1488148" y="953254"/>
          <a:ext cx="6338044" cy="42253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560960573"/>
      </p:ext>
    </p:extLst>
  </p:cSld>
  <p:clrMapOvr>
    <a:masterClrMapping/>
  </p:clrMapOvr>
  <p:transition spd="slow" advClick="0" advTm="0">
    <p:fade/>
  </p:transition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D9D41720-B2BF-48E7-BDA6-2549B14672DD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JVte0oVDq0oZAQAAAcRAAAdAAAAdW5pdmVyc2FsL2NvbW1vbl9tZXNzYWdlcy5sbmetWG1v2zYQ/l6g/4EQUGADtrQd0KIYEge0xNhEZMmV6DjZCwRGYmwilJjpxW32ab9mP2y/ZEfKTuK+QFISwDZMyvfc8e6eu6MPjz/nCm1EWUldHDlvD944SBSpzmSxOnIW7OTnDw6qal5kXOlCHDmFdtDx6OWLQ8WLVcNXAr6/fIHQYS6qCpbVyKzu10hmR858nLjhbI6Di8QPJ2EyphNn5Or8hhe3yNcr/Uf5wy/vP3x+++79j4evt5J9gOIZ9v19KGSR3r3pARSwKPQTQCN+EpBz5ozM5zC5cMF8GhBntP0yTHoekTNnZD475RZRRAKWxD71SELjJAiZ9YVPGPGc0YVu0JpvBKo12kjxCdVrAZGsZSlQpWRmH6QaNopGdCnzwhmmQRKRmEXUZTQMnFGsy/L2JwvLm3qtS1BXoUxW/FKJzOqEnLHPb0pRgWpeQ04heNVrCb/UOZfFQafqCC9pMElYGPpxQgJvt+OMSJEhr+RGzUCUCMckAoCSV6J8hGxis8yKI6zUMIQpnUx9eDNjwlSu1gre9VA75gRiMBdFlxTkCIkgu+J4GUaecRqoQhzd8Kr6pMtsLz8eBqoLmAZuCCnosgfgzGDsgCHGEipHWYq07gKbkTjGE5KMw3NIZOBdOEQiPAW6nQ6RuCAxUITEXTIBPqMTbBLeUGyX/zt+pdyks7pFPE1BzrhvI3VTwY5xKbDAMq06GKYmJh8XEDaK/e/QuEUF79rVSm4E2FFmouxUBJXFJZ7Joo8L+ltygqlPvATSyguXCbMlz2jM+S0qdI14tuFFKtClSHkDuX4LzzKZ2Wcmzlb/X438G/F6W1VebQtS4JHzV0Pt2ath3zCrqcCmuhb5Td2l2jhsa/5jrDA5/V0T+hz9cfpjlwQ4ouHzRKaSeaPaqvvk+NxZNjRGnUY80VP9o/XclsRtbR1TKFhjqftLEOimpn9AA1T9pWhwAormbYmGGk6LqwE6g3ALEGj0WIwzcNWeCWfgwgHySzKOKYPZaCkuK1l3jh2WjW2Avh3aFOY8JWpxT8ZLcaVhwlGCb9rpA7qQjXRnQB8MN3utglHmg8kBAK7a5AFIJXOwP+uBuZiRnQfaAr93kqVuVGbJq+S1LfLg2yYXX49NV6XO7a7i1S552yZz/BQr2sNFrdL5gPZ/x7/e8XlAv8dHKSY4cqeJiwOXmEHfcFX1FAIKGFf4LE58PDbiwIWc1+kamumVboqsJ1A7q3vkBAPY9syx4GW6/u+ff3tifGFJu4u2u78OAgFimypI7sB+D3Qtqj+7QBge78vZRR+p7d1mJ9fzqsMoZOGz3CF421pyncPWQbdeSPJt0DBj2J3OgAexTXvdlDC6DUGY4egUapmdwp3RjJfXUAiZ1moQinW1ScB6mPb762VTK1mIIbJPayXmwIzOE+x59q4N5FMyvW57ZgY3inR76VZw6e4L5k5xAHX2CzyRyXogoG1NuyoERG/X9zTffN2p7laV/cvi8PWDfzD+B1BLAwQUAAIACACVbXtKCH4LIykDAACGDAAAJwAAAHVuaXZlcnNhbC9mbGFzaF9wdWJsaXNoaW5nX3NldHRpbmdzLnhtbNVX3W7aMBS+5yksT70saTu6diihqgpo1VpAhW3tVWViQ6w6dhbbUHq1p9mD7Ul2HAMFtevSH6RNCBGfn+/8n5jw6DYVaMJyzZWM8G51ByMmY0W5HEf4y6C9fYiRNkRSIpRkEZYKo6NGJczsUHCd9JkxIKoRwEhdz0yEE2OyehBMp9Mq11nuuEpYA/i6Gqs0yHKmmTQsDzJBZvBjZhnTeI5QAgC+qZJztUalglDokc4VtYIhTsFzyV1QRLQF0QkOvNiQxDfjXFlJT5RQOcrHwwi/Ozx2n4WMh2rylEmXE90AoiObOqGUOy+I6PM7hhLGxwm4e1DDaMqpSSK8V3MoIB08RCmwfejEoZwoyIE0c/iUGUKJIf7o7Rl2a/SC4El0JknK4wFwkIs/ws3B9aerXuvi7LTz+XrQ7Z4NTnveiUInWMcJg3VDITikbB6zpZ2QGEPiBPwGnRERmoXBKmkhNlJyzTl3RkMlIPeFFrRROmS0Q1K2Uo3+DZdtkNzFaASBiFmEj3NOBEbcEMHjpbK2Q224KareXpVEgAXtydB5H9+b99mJE5JrturWgqNdzuPGN2UFRTNlkeA3DBmFIH6bwlPC0Gpx0ChXaUGF9jFICw4WJ5xNGT0qcjoH/JOhKzCRWtCEXs0EM97Cd8vv0JCNVA64jEygs4HOtcevPgs4I1rfg5KFj1v9s9Nm6/q002xdbrkACZ0QGT8THArO0sxsBJ/MkFRmoQfpiInVrCgK5bTglYmt+vIyaJ5a4cv81sVYgd5gSTZj5TmF+asHpc0mZFIMohuuAhpGkENJPCYwYlgXXFpWFjAmEikpZojEsNa0G+sJV1YDxQ+wh9Yv99DrIy6L0xhWG1jMKctLQe7s7r2v7X84OPxYrwa/fvzcflJpvvB7gjhzfuOfPLnyl2v/4TYMA7elH1/aJrf/5s7uXbS+lslrp3U5KFXSVr8UXLeMVPdzGakL/5LprbxgSrkAS2nshwzWkuApN4y+ZYu9oE1e9W73PbaZNtlgzK8Zjf8mZH9aXhPX7oVh8OjF1XFSLnkKiXArcXnbbezXduCm+SirUgG09f8OjcpvUEsDBBQAAgAIAJVte0q1/AlkugIAAFUKAAAhAAAAdW5pdmVyc2FsL2ZsYXNoX3NraW5fc2V0dGluZ3MueG1slVZtb+IwDP5+vwJx3+nulZ3UITHGSZN2t+k27XvamjYiTaokZce/vzhN1gQo9LAmEft5bMexzVK1pXzxYTJJc8GEfAatKS8VarxuQoubadZqLfgsF1wD1zMuZE3YdPHxp/2kiUVeYokdyLGcDcmhDzO3nzEUF+PbHGWIkIu6IXz/IEoxy0i+LaVoeXExtWrfgGSUbw3y6sd8tR4MwKjS9xrqKKf1Nco4SiNBKcCUvq9RLrIYyYD5SFf2M5LThzp/+wPajiqqLW35CWWI1pAS4iJfL1GG8dx4j19ljnKeoOGvNtAvn1EGoYzsQcbO776iDDJE0zb/0yONFCUWNOacf8R3DhOkMOOHWV2hXCTghTDQxVdw5bF3vQtA7ms49ymOqxTsCet6sBDw0TMGCy1bSBN/6myqEm+PrTbzAYsNYcoAQlUPejJJP5FWeTexrsf9gTfKi9CX0/SQV8HaGlZdwoG7WN/jV6tbuytCp++6IEMJO6cMUuyVPfK3qesRMlD2yGdGC3jkbH+cwaGpI/lHviXuOc/X31iBE3MsnNWfvBUjPeDoqiBVp/CYWhSwUJjOC60B3y1NrK5LKTnKKeVkR0uiqeC/EJft7WVUmhwYXK+d7qxUU83gVMPZHM2aDstlz3E/OmvckN3PQn+57jzRZovfTInWJK9q87OkphPHM2NiCjNNTjNwTxo4yHu+EQHHxh4i1URuQb4IwcaG4UKDGutedMM1BE+ToAZpcrrKqXNyqvy8rTOQa/NqFJSvcqzsgBUtK2b+9CuFNygOGAPWjqor448T+t6XgcI1ARCZV75ru0NnqVumKYMd+OEPFPbKQ3dLlenSoYZb6gfY6LDlnGZUT7pd0fdKvEMC/Qn8q0krcnxgGdH2mmTK3iyafL+G+1yixezXGTZfuMns2fVS5NjYjytolPjv5D9QSwMEFAACAAgAlW17SiqWD2f+AgAAlwsAACYAAAB1bml2ZXJzYWwvaHRtbF9wdWJsaXNoaW5nX3NldHRpbmdzLnhtbM2Wb08aMRjA3/Mpmi6+lFPnpiN3GCMYiU6IsE1fmXItXGOvvbU98Hy1T7MPtk+yp1dAiI6dRpaFEOjTPr/nX/u04dF9KtCEacOVjPBufQcjJmNFuRxH+MvgdPsQI2OJpEQoySIsFUZHzVqY5UPBTdJn1sJSgwAjTSOzEU6szRpBMJ1O69xk2s0qkVvgm3qs0iDTzDBpmQ4yQQr4sUXGDJ4RKgDgmyo5U2vWagiFnvRZ0VwwxCl4LrkLiogzmwoc+FVDEt+NtcolPVFCaaTHwwi/Ozx2n/kaT2rxlEmXEtMEoRPbBqGUOyeI6PMHhhLGxwl4e7CP0ZRTm0R4b99RYHXwlFKyfeTEUU4UpEDaGT5lllBiiR96e5bdWzMXeBEtJEl5PIAZ5MKPcGtwe3bTa19ddC7Pbwfd7sWg0/NOlDrBKicMVg2F4JDKdcwWdkJiLYkT8Bt0RkQYFgbLovmykZIrzrkxGioBqS+1MBqBp6KI8LHmRGDELRE8XsxaosfMnnIBMTjd3fpIWvwI9PHGCdGGLRuazxiXxbj5TeWCokLlSPA7hqxCEFGewr+EoeV0o5FWaSkVxFhkBKcMTTibMnpUZmkG/JOhGzCR5qAJmy8TzHoL33P+gIZspDRwGZnAVgU5N55ffxE4I8Y8Qsncx63+RafVvu1cttrXWy5AQidExi+EQwlZmtmN8EmBpLJzPUhHTHLDyqJQTsu5KrHVX18Gw9Nc+DK/dTGW0BssyWasvKQwf/WgstmETMqD6A5XiYYjyKEkngkTMRx3LnNWFRgTiZQUBSIxNCrjjvWEq9yAxB9gjzav99DrIy7L0RhuDrCoKdOVkDu7e+/3P3w8OPzUqAe/fvzcXqs0a+E9QZw538NP1jbxRSN/2g3DwPXO59uw1fm/6sK9q/bXKpm6bF8PKhWp3a+E61ZZ1T2vsurKXxu9pSujkgvQZsb+2ECjETzlltG33DSvKPz6+9dvizcq/AajWLt9/98g/Gjx3Fp5X4XBsw/AGshXH9PN2m9QSwMEFAACAAgAlW17SmhxUpGaAQAAHwYAAB8AAAB1bml2ZXJzYWwvaHRtbF9za2luX3NldHRpbmdzLmpzjZRNb8IwDIbv/AqUXSfEPmG7ocGkSRwmjdu0QyimVKRJlaQdHeK/rw5fTeqOxRfy8uR17CredrrVYhHrPne37rfbv/t7pwFqVudw7euiRU9RZ0YkC5glKYhEAguQ4nj0JO/OBGXMpDOdlx9oa2p+TOE/Sy5MHc8IC01ohjpcEOA3oW2owz8nsVOra19TrdHz3Fole5GSFqTtSaVT7hh29epWvcQAVgXoC+iSR+CZDtxqI8+ODwOMOhepNOOynKpY9eY8Wsda5XLRln9VZqCrT77eA/2nwcvEsxOJsW8W0jDxZIjRTmYajIFD3scJBgkLPgdR8+279QfqGTcLCugiMYk90qMbjDqd8RgaXRqOMHxMVl6Nbg4wmpyFjd0Td7cYHiF4CbphNb7H8ECV5dk/PmCmVYwdaaDNnp9QofgikfEhdR+D5PCyaNvWvXOh7vpj5j0hFTyhFfX80rbZEYKGAK03lo55TZB3StkJSpREDkVo1LQq6DliwzmC+88u49byaJVW46EajlUbuF6Dniklqtt/XbpnmKuz+wVQSwMEFAACAAgAlW17Sj08L9HBAAAA5QEAABoAAAB1bml2ZXJzYWwvaTE4bl9wcmVzZXRzLnhtbJ2RsQrCMBCG9z5FuN3EbqUkdRPcHHSWmqYaaS8ll1of35SKdJGAQyD/8X0/JCd3r75jT+PJOlSQ8y0wg9o1Fm8Kzqf9pgBGocam7hwaBeiA7apM2rzAozdkArFYgaTgHsJQCjFNE7c0+NhArhtDLCauXS/i6R2K2RTDosLilvYv+zODKssYk9fRduGAVbzHtCCMvFYwOxeN3GLrQPwCGpMATKrBUAJofQJ4DAnAjytAiu+b56RHCvGjYpBitZ4qewNQSwMEFAACAAgAlW17Spr5lmRrAAAAawAAABwAAAB1bml2ZXJzYWwvbG9jYWxfc2V0dGluZ3MueG1ss7GvyM1RKEstKs7Mz7NVMtQzUFJIzUvOT8nMS7dVCg1x07VQUiguScxLSczJz0u1VcrLV1Kwt+OyyclPTswJTi0pASosVijISaxMLQpJzQUySlL9EnOBKp/tmfJ8ya5n09qfr9ivpG/HBQBQSwMEFAACAAgARJRXRyO0Tvv7AgAAsAgAABQAAAB1bml2ZXJzYWwvcGxheWVyLnhtbK1V30/bMBB+LtL+h8jv2C0dA6oExJDQHsaE1LHtrTKJm3hN4sx2COWv39nO76VsSHtolZzv++58993Fv3rOUu+JScVFHqAFniOP5aGIeB4H6OHr7fE5urp8d+QXKd0z6fEoQGXODYCmyIuYCiUvNIDvqU4C1DNgYEZeIbmQXO+B+xS420gnS/TuaAYuuQpQonWxIqSqKswVIPJYibQ0JAqHIiOFZIrlmkni0kBeg13pv6Phl4mc6H3BVA9Z6LcHrklajmfFByTVEgsZk5P5fEF+3H1ehwnL6DHPlaZ5yJAHlZzZUj7ScHcnojJlythmvktyzbQ2SVjbzNcrvjjPPSXDADmHTcaUojFTOM1jRByWTID9bUpVUvOoAa3hVTte81q/jXnfNG62c6RzLsrHlKsEjvqQzjoJ9Mkwqp/Z61oFPTQKujVMyJPsV8kli+zrt1aM8wVyAVvF2TyxqkI4gKdbGmoh9zcAAxXVHcRt07BrGraglgO30dcdBWpuu2VUl5I1pZr5Tzxi4guVkhpZXGpZMp+MjDWWDME+cVeum9Q1xE90lp7+Q2+M36g1P9VrnbGA/9GYT0DU1oTnEXu+5eCjWQY11QyKbWxYFyk2MbucVPmY9XQ9MLkc66bARTxNZcxgDCOqKens5BCUSarAJSzlCNs7OAhOeJyk8NOTDOPTgzQZlbtJht7BQXAqwt0EtDW3ZSTjOo7E1CrIJxPrxA9LpUXGX6w8B3tGr6wOXxu55ui64O3B2fyPURzEaAZziyZWl3nq7avm8N7MqVadz6ZwloFaYR6YLgvn1cxCWYx8IralZapv+jk1+7AHHeU8NR3TXN9B76Ja8xfmVTwyX7rF0tQkYUYzAfpwvuwxQD9huwzCW9OhiFuRN3XAmNg3928r2mz5unWu64c67EMNnzirHMbN1EdQRyxFmUejHuKi+4ioFHbatWTUS9kWbrQ4AZGKIkDv4aG+88XpRXfls8VFg7V53bvALpc3rPQ64U5BpNZ1exG/3g3w+BtQSwMEFAACAAgAlW17SrCHI/RsAQAA9wIAACkAAAB1bml2ZXJzYWwvc2tpbl9jdXN0b21pemF0aW9uX3NldHRpbmdzLnhtbI1S20okMRB99yuCPzBJKreGdiC3lnlR0QGfm+ns0qyml07EZcnHm3Z3GEdHNPVUdU6doiqnTb/GaJ9Snh7Hv30ep3gXch7jz7Q+Q6jdTQ/TfDOHFHJaHSr3Yxym5038MS21Wk25j0M/D3ZB0xqj7vUhJbVyqmbMMIok89Qr5Dy3FWvANWAr5iix7eqdxD/dOexCzKdV29UR+rFhE1OY8yYO4c8ajtlvoeMNLud+GCsvrQVbouynFseWQIxwyX2hGgAEstwRh4uUjdQEecw4hmIUBQqIcE4aUYikHGrWNaKqMN8IxCRj1BXqae1GWhtHbZHQEKLrNK8aW7rOSIwRIQSYK1xAZzCqbKgaGtRyQHBgQBRtNFGAOtuZjhXvvLAcKeoFxoUZAxgfjnvY7u25DtVvr7M/5xeCJ7/gJLp4a3XCXO3uaZ4reRsefz/0OaBxuDi/ufV3/mqrt5vrq/P/vnz18J61mLVu/am3XwBQSwMEFAACAAgAlm17SgXZichKDQAA1SEAABcAAAB1bml2ZXJzYWwvdW5pdmVyc2FsLnBuZ+2a+VdS6/rAqdNpVvNU15xLvXmuOZQnp+NAmROna6UNZk61zLxhgqhoKGLTdUiJopaWiZ6sk+KAqZm6EbBDSR5E6jig4lBxFAXBgRAVkbupzr1r3fVd3z/gLn5gb57ns9/9Ps+73+d5n/1C7rEj/jobjTZCIBAdWIBPMASyBgaBfINcvxbU7Gq6MQGeViUF+3tDKF0mk6CwJvZg4EEIpI6wafnct6C8ISEgNAkC0WVqPqtYyIrzYDs4zOfgicuRkuGjebbyAdYHWdHc6rnV9Trn9ev1U78jntz8/fe7cy7o5+8MWPOuevNPOectLV79c+3W9Tt8bm8pM1Zf+Vn69/0bVNjpLpn7IulHxafSBxc9jydtD/9UTKmUUkRSt4hSSmVL3YMsLlSNla0op5EjGYrhmqZRnDFo0lknP1nFSpDpeTOEH1EPuvyMZKjR1lRm558zhnmpPnWneIOKK41V9vV4qyjsrK/7KlBuQwdl/OFner0bvwaUmu0rCUML4ij14K1/ixN+4DdIuIvFBvB0IMdKI+0iao43AlaDxy1aoAVaoAVaoAVaoAVaoAVaoAVaoAVaoAVaoAVa8L8HUAJz9QJLs2X6HtgK02i8rTRbiuvvaPYOd/p8p9lu3PL/g4/hd/5o4HrxWz/9fvihdSk2UfbGknAJtywwH0WJUL2CKlYooSlMF7yyDzmSJXlhXnszbXmsiaGSBPFbnOI5P4xPI5SVFazM3yTLjy07/M0znmNmXq7jr0svr2SFEahhZpqmYppihBrNGGLkDHbVxIgLMKe6wxvjFw71JKW9mTMXTwTMDSVxG/VmjoSALUryljhIXEMvPgxQryhdpulKaTxP/UEvs99j9tXWMK6Xcipe4EZqGkkTjwOZi2OFSEMXqIPTsAfiFHfgvlRAgNJjhppX3grl1bw3MUMs+qRZxqd3JDYmKInGyFc/mbJbC2nzkscsGn3TMdP5A/c527PqIoDh/VzCZ4/s+jgRkHhy0wlPKQJjX+bszJjFIy+5eFBnD6eOZijieSfPksVx11ux4rDRwUj7csF++HCICRm9wjRfmbnwPXnLvpK8OdI0VtjZdlLWG8MJ68aj5EDFzDFBO1fWSpI6JRoq6uKAM32AKs2Ot4ChsxNFnm9FLyQam6rpAelTdaxBLiHudztl9cPYQJEbvdMhkHDLavg6YAOMudUOVlTje4FqfBeiKDT+bKrxs0ZhW+u5M03oNxIUqnFE+P5YetCJHeTSwl2Prp32DJEn/bNmthj/xvFpFY/Z31BRxmzlsVwYixzn55tjaX5d6eaNmwXCiO5eRwJPRrboCKlbN0ie/8s3kPfwSs9bVC4+rvuzIfGiFmmBysOHmGSU/VcTIye4ZfrIW888Txj9R3mxbSn15gZ0S36IXNbPfuzdnrNtu3H7/phWM5sDtoqN5MzpNAQ3DV+s8BIJ00jSh4hXxEWAPX9y6mrKTdprCKS5SBS+fTi23UlUkNnHaXButEsIFVrrw+z/celZiuCCPFC1HIgrd+5kjWwsjlQM4QPqN6+Vyxz339un2otoeIiLuuEqdkp8p3RNBjII0xaAQvC3ZIUOpE0enB1ZvehhdXj4x/toWXWQaUq3nbrOh7jJyLh6uHkg0RJ9yrjdKXLnIhzNHeYZwgC+g0XHB0C5FvI+LVSW+5P7l3YnVQ8ECFOTQ1YtP9e9HMQbi7bcbHhKPhAsvDbR5fvyYu+uH5LuF3FhwTzCIfhv2CPE0ECobsjfBNhd6OHmmnM8N1gKzc8+zTz7iDUYxgm9tNl2Y4nwlZO4jwmOK2cEK+OkeJqI4vKs2B/eogze2XF9Tb+D2VwplpefjGOmF+9NOo1oTTRqLNnzl3zh05I8fW8b7x5ZsH7cjWr9QFHiqxuYEoDk5nXi/n1haNbNATrvDUb6OLKQ5VHgbkdsnfttj0ROxVl/GZAEEaPicrmo77WmZ/ulQgdf4qZKna66WUzB2CNdpmvnhYujEhQGHsH7YBvjc2cf5ddXO0LSkfli4damW1ccnz4spervFy0BQ9t3ijDTFAchjQBw9CN1MbZUb44veprV0OPQyFCrpmPpCi5A/9rpHagiLOqtnUoUwgDc6F57uAKcgjoaj1tkRyFws3lRUzTS3LKMO9qKX8KUlPfE9zYD4bf45WEGDYiSDFFdj2MXD886zQ5SU8YqMlPh2BrGEiaS8AuiiVLLVck8DgtDDZi+XUctiBBrHs3cXZ43I+NC1erUFQnDYJx9JHUUAqmOIuWVKbGXKxqy9DeKkkShTD6SQVOkiA63GUG9xPaKy4vvr+u94BEgqHxERieAmTdkmtjYhHfy8A7O1EftIQcqHxVgbJHf3jVqX+p36lH17heiR2R3c6zaOkC3z/GeFSPoU5/9BWiyLndJLDO6Z6/z0OHXdxYBfdi4jmKjUSluaXJ+Sd8Ffh8ZO8nNXJGlFGEc8EVNWRv/KnueLerrAB9K6b6eOby466ZVNDa28zg74tF5n7KYzUbiVB7gTkiLTxafN7izxrVFqnKdMmpfkNZ3D7tAIOIUw0zO06yxtUv91Mc4qQUMI2nkgb4kHGNSdFR1qa9NfPxuT+oy3XyajlwY9lB2Mk+Py3yIjn2C+7gWXTbZAkZzBtD1eQGri8MVOJMUnWhs6sCk1BhyBS32MjCryhq8X4uXO370lyweEwjxC4NvHNgX2yXJTJO17SPWAuxuSwtbvZduJ77cvecY+wyhpqB2ftl1D9E2O2Zix7mKLAz33gDYz2Rfh71Fh26mkj/qfNRT3jP/7b4qMTzcRS+B+l8u9WXYe/SFMl0nJ/pzzK8+zrq5Du1FHPQrRpZTavGqgdbCNzl70KGyvmPZj/NnWV8Hz0iEIoxRxjz2EDvZofCWcX6RXgN5VtZ80Cp3LGGiOW+ioPz4qieR1dCFl3rOUOUA15kAXVmwM8MtfOB4KoYaSH62V1Vg+ngWt0NA/Tpx+JYEj99xzh5+OrISK8s1m6MtcVP6jtdeOq7veYY8lOn1aNK158Kiwdlb72ruhrpwvZzyx3YIg8iZvL19nAWFR1T56sM6lns5wmjD9iXaVEBwLR5BmrIg2mLnOqwfmqsm/Plbgh16GjxUn7r5F+GDReVUu/eMzzacPuISlaLJRmeHIzPkvfMNH/bB+xuv0vOtYkx2NyyLnbMvTXDTnxSj1//2CEA7iscHyrPqTGQlO51MtsLgekVG8EE3XfwhfNZxX+LXqXP+0fy2FnA5Hdz7O/liXIn0xRW1aIRACvqDtZdgrDYrJEnpqyCnGWAVUK8Cg8UoJf7n1DvnTWyOM9evc0rO5tsi06cOBjMTkfei0eJoMFcf1ZFFU+JH99ladrTmH/K9fQbaaP+TKlyWP0Zp24+gFlsQe+LKwsyVOVZ3wdU6Ln0Hx/HGlIw2nYGUfcxzQKzMFTISXrfO/LqJz6x0DVNdE484sCZGCLHkqNuPT6QK/swhSxnzA7FCr9mLZLwsoq7MaytvP5tx4LixCq3KsZbLQscXbYzyxf4HXGu/BC+Z1Rhuju4PjIDOrybPRhsWwIvOgNfNzRSh3BvtPCnGYkXZy39U8LxpuwF5HSHAkby1vs8toED/SckQLyozowoXeUs9eTQTwEw8yh7EJ0ixETvenxpWju0YVqIKl345xbCiov6dVWe63Kefl+rzKJ8zVmO6jOPCR6Nyau2IWFNg7EGGWjk6isvzXHe7MpKNFwGIkqcpgkVpKiOdnxyuE7HtzxvPbvu89CxdnvylcJCbG9dXkw1OqCJwYiZJ0lzvBTi2KKVUZK75L/wKe/YkXSVBNnWjhOIySJPoy6iVv9WEDo8dTfDsw50Kr0KYgmPRV7lSxMHoNRj6EHMDEj3RQVfC0NOF0cnTrOMTmhAXjz0meAFvF2GUoi/Xi8BKLY73cp8PEZbaHEi6fr4liObhkMuMp7yw35hQJVUl5td+hJIBgmauNONExdv+s3T7IVtn/ajLrO9gu+XlWOrWppUVBYPRcjAC6sDi5YaJj67iGo+Em/7pMzr8rKKk9e8GnvNbwFyzaON1fWQDEFMKrrmcGMQmE1MYRYQ4nI1lL7OgKyjqweb8ncohNC/iYZR6iSdZ65r6AqqaPNr07SoEepqmeAF6VZxWyAIkX02jw2vVUpngTI+bKzBW0rt/uDUuiItqGhKik61aKp2kb+s/tX2jd0kT/c5ZyV9DL1O00HZ82fpkE8aQZbYa8swrDgrt2MVviRt5PL4tqsAMtOlj3tT97QrNj//cwLm7pctP8BbM7qNQGunp0xoMwAeL9Pfik1EVNfvumQAkat+xE+zkmw6HwRJu7MTo+tJfMfQYykSQ0JrM3CxKNAzArchKkXqHKlCrwbq+jSSxiWeafeyXDInpyyzXEKsWe03sczTPSNXd1gBQ2tEyTdUecvf/ehsoVS/Huq/+/DpQ4ZUoYDswLvlrxHCDXn/EshCqvvgf8ZJj/8PP/zCgVOb1PMNbOS2Lo9Rwa43qdJVoV3SzIQy+oGCoaYtgpA4+0HTQV7bkj76t1nnIUa/KjXsT7L356opGD/M94kPxPnvtX1BLAwQUAAIACACWbXtKKwvAbUoAAABrAAAAGwAAAHVuaXZlcnNhbC91bml2ZXJzYWwucG5nLnhtbLOxr8jNUShLLSrOzM+zVTLUM1Cyt+PlsikoSi3LTC1XqACKGekZQICSQiUqtzwzpSQDKGRgbowQzEjNTM8osVWyMDCFC+oDzQQAUEsBAgAAFAACAAgAlW17ShUOrShkBAAABxEAAB0AAAAAAAAAAQAAAAAAAAAAAHVuaXZlcnNhbC9jb21tb25fbWVzc2FnZXMubG5nUEsBAgAAFAACAAgAlW17Sgh+CyMpAwAAhgwAACcAAAAAAAAAAQAAAAAAnwQAAHVuaXZlcnNhbC9mbGFzaF9wdWJsaXNoaW5nX3NldHRpbmdzLnhtbFBLAQIAABQAAgAIAJVte0q1/AlkugIAAFUKAAAhAAAAAAAAAAEAAAAAAA0IAAB1bml2ZXJzYWwvZmxhc2hfc2tpbl9zZXR0aW5ncy54bWxQSwECAAAUAAIACACVbXtKKpYPZ/4CAACXCwAAJgAAAAAAAAABAAAAAAAGCwAAdW5pdmVyc2FsL2h0bWxfcHVibGlzaGluZ19zZXR0aW5ncy54bWxQSwECAAAUAAIACACVbXtKaHFSkZoBAAAfBgAAHwAAAAAAAAABAAAAAABIDgAAdW5pdmVyc2FsL2h0bWxfc2tpbl9zZXR0aW5ncy5qc1BLAQIAABQAAgAIAJVte0o9PC/RwQAAAOUBAAAaAAAAAAAAAAEAAAAAAB8QAAB1bml2ZXJzYWwvaTE4bl9wcmVzZXRzLnhtbFBLAQIAABQAAgAIAJVte0qa+ZZkawAAAGsAAAAcAAAAAAAAAAEAAAAAABgRAAB1bml2ZXJzYWwvbG9jYWxfc2V0dGluZ3MueG1sUEsBAgAAFAACAAgARJRXRyO0Tvv7AgAAsAgAABQAAAAAAAAAAQAAAAAAvREAAHVuaXZlcnNhbC9wbGF5ZXIueG1sUEsBAgAAFAACAAgAlW17SrCHI/RsAQAA9wIAACkAAAAAAAAAAQAAAAAA6hQAAHVuaXZlcnNhbC9za2luX2N1c3RvbWl6YXRpb25fc2V0dGluZ3MueG1sUEsBAgAAFAACAAgAlm17SgXZichKDQAA1SEAABcAAAAAAAAAAAAAAAAAnRYAAHVuaXZlcnNhbC91bml2ZXJzYWwucG5nUEsBAgAAFAACAAgAlm17SisLwG1KAAAAawAAABsAAAAAAAAAAQAAAAAAHCQAAHVuaXZlcnNhbC91bml2ZXJzYWwucG5nLnhtbFBLBQYAAAAACwALAEkDAACfJAAAAAA="/>
  <p:tag name="ISPRING_PRESENTATION_TITLE" val="读书分享会22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233"/>
  <p:tag name="MH_LIBRARY" val="CONTENTS"/>
  <p:tag name="MH_TYPE" val="ENTRY"/>
  <p:tag name="ID" val="547144"/>
  <p:tag name="MH_ORDER" val="1"/>
</p:tagLst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876</TotalTime>
  <Words>342</Words>
  <Application>Microsoft Office PowerPoint</Application>
  <PresentationFormat>自定义</PresentationFormat>
  <Paragraphs>43</Paragraphs>
  <Slides>11</Slides>
  <Notes>1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11</vt:i4>
      </vt:variant>
    </vt:vector>
  </HeadingPairs>
  <TitlesOfParts>
    <vt:vector size="12" baseType="lpstr">
      <vt:lpstr>第一PPT，www.1ppt.com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http://www.ypppt.com/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读书分享</dc:title>
  <dc:creator>第一PPT模板网-WWW.1PPT.COM</dc:creator>
  <cp:keywords>第一PPT模板网-WWW.1PPT.COM</cp:keywords>
  <dc:description>www.1ppt.com</dc:description>
  <cp:lastModifiedBy>hkz</cp:lastModifiedBy>
  <cp:revision>134</cp:revision>
  <dcterms:created xsi:type="dcterms:W3CDTF">2016-11-03T14:36:45Z</dcterms:created>
  <dcterms:modified xsi:type="dcterms:W3CDTF">2018-08-15T06:24:31Z</dcterms:modified>
</cp:coreProperties>
</file>