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1" r:id="rId2"/>
  </p:sldIdLst>
  <p:sldSz cx="12192000" cy="6858000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C0E0"/>
    <a:srgbClr val="E75629"/>
    <a:srgbClr val="03BF2F"/>
    <a:srgbClr val="F1CE21"/>
    <a:srgbClr val="A5EEFE"/>
    <a:srgbClr val="CDAD0D"/>
    <a:srgbClr val="EB734E"/>
    <a:srgbClr val="03A52A"/>
    <a:srgbClr val="662D91"/>
    <a:srgbClr val="1B1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726" y="-96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774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13AFBF6-DC77-4064-81BB-4369869E5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18B8884-A131-4B81-9BB7-043BCA6551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015020" y="905752"/>
            <a:ext cx="4499591" cy="576068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0A82207-2731-42E6-81E8-AE58C48A74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9582" y="4028486"/>
            <a:ext cx="1137045" cy="66363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90B73B3-CA9F-4390-8A17-E2A84D683FA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0787" y="559530"/>
            <a:ext cx="2674640" cy="15147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A5F563B-4CFA-4CFD-988E-C4352AF232E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6686" y="38552"/>
            <a:ext cx="2904056" cy="378358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A56470-C144-4DD3-B856-25D00B61FBD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191" y="4847462"/>
            <a:ext cx="3414038" cy="190088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FF91AD6-005B-4C49-8EC3-3FFC770B004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19556">
            <a:off x="9919924" y="2594351"/>
            <a:ext cx="1827134" cy="409940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1B77780-05C6-4DB6-86E0-D6C3671441B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779" y="3213601"/>
            <a:ext cx="1880552" cy="109202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1B21CFF2-8691-4C77-B7A2-44ABAB3E6C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7271" y="2085029"/>
            <a:ext cx="1137045" cy="6636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76628" y="2631933"/>
            <a:ext cx="5311878" cy="2305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幼儿科学教育</a:t>
            </a:r>
            <a:br>
              <a:rPr lang="zh-CN" altLang="en-US" sz="5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zh-CN" altLang="en-US" sz="5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活动设计与指导 </a:t>
            </a:r>
          </a:p>
        </p:txBody>
      </p:sp>
      <p:sp>
        <p:nvSpPr>
          <p:cNvPr id="4" name="矩形 3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05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4</Words>
  <Application>Microsoft Office PowerPoint</Application>
  <PresentationFormat>自定义</PresentationFormat>
  <Paragraphs>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第一PPT，www.1ppt.com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126</cp:revision>
  <dcterms:created xsi:type="dcterms:W3CDTF">2016-11-03T14:36:45Z</dcterms:created>
  <dcterms:modified xsi:type="dcterms:W3CDTF">2018-08-14T06:41:18Z</dcterms:modified>
</cp:coreProperties>
</file>