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83" r:id="rId2"/>
    <p:sldId id="284" r:id="rId3"/>
    <p:sldId id="285" r:id="rId4"/>
    <p:sldId id="287" r:id="rId5"/>
    <p:sldId id="286" r:id="rId6"/>
  </p:sldIdLst>
  <p:sldSz cx="12192000" cy="6858000"/>
  <p:notesSz cx="6858000" cy="9144000"/>
  <p:custDataLst>
    <p:tags r:id="rId8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1366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orient="horz" pos="295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CC0066"/>
    <a:srgbClr val="E75629"/>
    <a:srgbClr val="A9CBE9"/>
    <a:srgbClr val="E9C1CA"/>
    <a:srgbClr val="4EC0E0"/>
    <a:srgbClr val="03BF2F"/>
    <a:srgbClr val="F1CE21"/>
    <a:srgbClr val="A5EEFE"/>
    <a:srgbClr val="CDAD0D"/>
    <a:srgbClr val="EB734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480" autoAdjust="0"/>
    <p:restoredTop sz="94660"/>
  </p:normalViewPr>
  <p:slideViewPr>
    <p:cSldViewPr snapToGrid="0">
      <p:cViewPr varScale="1">
        <p:scale>
          <a:sx n="71" d="100"/>
          <a:sy n="71" d="100"/>
        </p:scale>
        <p:origin x="-678" y="-96"/>
      </p:cViewPr>
      <p:guideLst>
        <p:guide orient="horz" pos="1366"/>
        <p:guide orient="horz" pos="2954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91" d="100"/>
        <a:sy n="91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BDD433E-744E-43B2-B78A-0A7E146C2481}" type="doc">
      <dgm:prSet loTypeId="urn:microsoft.com/office/officeart/2008/layout/VerticalCurvedList" loCatId="list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endParaRPr lang="zh-CN" altLang="en-US"/>
        </a:p>
      </dgm:t>
    </dgm:pt>
    <dgm:pt modelId="{2EB21D52-DBDD-4A79-BADC-200CD7599F86}">
      <dgm:prSet phldrT="[文本]" custT="1"/>
      <dgm:spPr/>
      <dgm:t>
        <a:bodyPr/>
        <a:lstStyle/>
        <a:p>
          <a:r>
            <a:rPr lang="en-US" altLang="zh-CN" sz="1800" b="0" i="0" dirty="0" smtClean="0"/>
            <a:t>1. </a:t>
          </a:r>
          <a:r>
            <a:rPr lang="zh-CN" altLang="en-US" sz="1800" b="0" i="0" dirty="0" smtClean="0"/>
            <a:t>指导幼儿多角度、多方位观察，全面地获取信息。</a:t>
          </a:r>
          <a:endParaRPr lang="zh-CN" altLang="en-US" sz="1800" dirty="0"/>
        </a:p>
      </dgm:t>
    </dgm:pt>
    <dgm:pt modelId="{E63F5CD5-EAF5-4A9E-A846-916DD7FD8DC3}" type="parTrans" cxnId="{3B5DD3D4-AE17-4530-8FF3-03EE5ABA6354}">
      <dgm:prSet/>
      <dgm:spPr/>
      <dgm:t>
        <a:bodyPr/>
        <a:lstStyle/>
        <a:p>
          <a:endParaRPr lang="zh-CN" altLang="en-US" sz="1800"/>
        </a:p>
      </dgm:t>
    </dgm:pt>
    <dgm:pt modelId="{A92EF082-F4EC-4F7D-AF2F-38C639CC22F3}" type="sibTrans" cxnId="{3B5DD3D4-AE17-4530-8FF3-03EE5ABA6354}">
      <dgm:prSet/>
      <dgm:spPr/>
      <dgm:t>
        <a:bodyPr/>
        <a:lstStyle/>
        <a:p>
          <a:endParaRPr lang="zh-CN" altLang="en-US" sz="1800"/>
        </a:p>
      </dgm:t>
    </dgm:pt>
    <dgm:pt modelId="{0C89D405-F1CE-4E1C-88BB-EA00014C8090}">
      <dgm:prSet phldrT="[文本]" custT="1"/>
      <dgm:spPr/>
      <dgm:t>
        <a:bodyPr/>
        <a:lstStyle/>
        <a:p>
          <a:r>
            <a:rPr lang="en-US" altLang="zh-CN" sz="1800" b="0" i="0" dirty="0" smtClean="0"/>
            <a:t>2. </a:t>
          </a:r>
          <a:r>
            <a:rPr lang="zh-CN" altLang="en-US" sz="1800" b="0" i="0" dirty="0" smtClean="0"/>
            <a:t>引导幼儿注意关键信息，归纳特征。</a:t>
          </a:r>
          <a:endParaRPr lang="zh-CN" altLang="en-US" sz="1800" dirty="0"/>
        </a:p>
      </dgm:t>
    </dgm:pt>
    <dgm:pt modelId="{4F8D8FC1-117C-45C7-9A13-1225E4B104F2}" type="parTrans" cxnId="{E240ECF0-4933-4FBA-90F3-85A0A1FFB03C}">
      <dgm:prSet/>
      <dgm:spPr/>
      <dgm:t>
        <a:bodyPr/>
        <a:lstStyle/>
        <a:p>
          <a:endParaRPr lang="zh-CN" altLang="en-US" sz="1800"/>
        </a:p>
      </dgm:t>
    </dgm:pt>
    <dgm:pt modelId="{9EB6AB8E-FD10-472D-BBFA-05472F19CC72}" type="sibTrans" cxnId="{E240ECF0-4933-4FBA-90F3-85A0A1FFB03C}">
      <dgm:prSet/>
      <dgm:spPr/>
      <dgm:t>
        <a:bodyPr/>
        <a:lstStyle/>
        <a:p>
          <a:endParaRPr lang="zh-CN" altLang="en-US" sz="1800"/>
        </a:p>
      </dgm:t>
    </dgm:pt>
    <dgm:pt modelId="{0540BEB8-B9FF-4043-8B9A-B192EF840473}">
      <dgm:prSet phldrT="[文本]" custT="1"/>
      <dgm:spPr/>
      <dgm:t>
        <a:bodyPr/>
        <a:lstStyle/>
        <a:p>
          <a:r>
            <a:rPr lang="en-US" altLang="zh-CN" sz="1800" b="0" i="0" dirty="0" smtClean="0"/>
            <a:t>3. </a:t>
          </a:r>
          <a:r>
            <a:rPr lang="zh-CN" altLang="en-US" sz="1800" b="0" i="0" dirty="0" smtClean="0"/>
            <a:t>恰当地呈现变式，指导幼儿排除非本质特征，获得概念。</a:t>
          </a:r>
          <a:endParaRPr lang="zh-CN" altLang="en-US" sz="1800" dirty="0"/>
        </a:p>
      </dgm:t>
    </dgm:pt>
    <dgm:pt modelId="{98750087-412D-4AA4-B08A-C0D1309ABB24}" type="parTrans" cxnId="{53D73582-DA60-4D18-9BD2-41101E085A1C}">
      <dgm:prSet/>
      <dgm:spPr/>
      <dgm:t>
        <a:bodyPr/>
        <a:lstStyle/>
        <a:p>
          <a:endParaRPr lang="zh-CN" altLang="en-US" sz="1800"/>
        </a:p>
      </dgm:t>
    </dgm:pt>
    <dgm:pt modelId="{D6625607-6C03-47B5-A639-6A0A4FA1A699}" type="sibTrans" cxnId="{53D73582-DA60-4D18-9BD2-41101E085A1C}">
      <dgm:prSet/>
      <dgm:spPr/>
      <dgm:t>
        <a:bodyPr/>
        <a:lstStyle/>
        <a:p>
          <a:endParaRPr lang="zh-CN" altLang="en-US" sz="1800"/>
        </a:p>
      </dgm:t>
    </dgm:pt>
    <dgm:pt modelId="{996D26AD-EF09-4360-AE0E-35F8AD4942A8}" type="pres">
      <dgm:prSet presAssocID="{DBDD433E-744E-43B2-B78A-0A7E146C2481}" presName="Name0" presStyleCnt="0">
        <dgm:presLayoutVars>
          <dgm:chMax val="7"/>
          <dgm:chPref val="7"/>
          <dgm:dir/>
        </dgm:presLayoutVars>
      </dgm:prSet>
      <dgm:spPr/>
      <dgm:t>
        <a:bodyPr/>
        <a:lstStyle/>
        <a:p>
          <a:endParaRPr lang="zh-CN" altLang="en-US"/>
        </a:p>
      </dgm:t>
    </dgm:pt>
    <dgm:pt modelId="{0B62CE9C-F9A1-474E-9947-510C653522DB}" type="pres">
      <dgm:prSet presAssocID="{DBDD433E-744E-43B2-B78A-0A7E146C2481}" presName="Name1" presStyleCnt="0"/>
      <dgm:spPr/>
    </dgm:pt>
    <dgm:pt modelId="{B02F8FE8-21CA-4E01-9391-1309A251B474}" type="pres">
      <dgm:prSet presAssocID="{DBDD433E-744E-43B2-B78A-0A7E146C2481}" presName="cycle" presStyleCnt="0"/>
      <dgm:spPr/>
    </dgm:pt>
    <dgm:pt modelId="{A2AA504D-A30C-4882-8C0A-BF7AF1B5FED8}" type="pres">
      <dgm:prSet presAssocID="{DBDD433E-744E-43B2-B78A-0A7E146C2481}" presName="srcNode" presStyleLbl="node1" presStyleIdx="0" presStyleCnt="3"/>
      <dgm:spPr/>
    </dgm:pt>
    <dgm:pt modelId="{34832424-BEA7-43A1-A497-623C450AC77B}" type="pres">
      <dgm:prSet presAssocID="{DBDD433E-744E-43B2-B78A-0A7E146C2481}" presName="conn" presStyleLbl="parChTrans1D2" presStyleIdx="0" presStyleCnt="1"/>
      <dgm:spPr/>
      <dgm:t>
        <a:bodyPr/>
        <a:lstStyle/>
        <a:p>
          <a:endParaRPr lang="zh-CN" altLang="en-US"/>
        </a:p>
      </dgm:t>
    </dgm:pt>
    <dgm:pt modelId="{7BE3A7FA-D0C7-42B1-B310-985A2BCDA38B}" type="pres">
      <dgm:prSet presAssocID="{DBDD433E-744E-43B2-B78A-0A7E146C2481}" presName="extraNode" presStyleLbl="node1" presStyleIdx="0" presStyleCnt="3"/>
      <dgm:spPr/>
    </dgm:pt>
    <dgm:pt modelId="{03E525F7-CC7D-4F79-9DC2-5C3417A7B851}" type="pres">
      <dgm:prSet presAssocID="{DBDD433E-744E-43B2-B78A-0A7E146C2481}" presName="dstNode" presStyleLbl="node1" presStyleIdx="0" presStyleCnt="3"/>
      <dgm:spPr/>
    </dgm:pt>
    <dgm:pt modelId="{364488F8-5AC8-4E27-8DEE-9B64D199F016}" type="pres">
      <dgm:prSet presAssocID="{2EB21D52-DBDD-4A79-BADC-200CD7599F86}" presName="text_1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6421EA6B-BBFF-4D95-8639-2C765831CFB9}" type="pres">
      <dgm:prSet presAssocID="{2EB21D52-DBDD-4A79-BADC-200CD7599F86}" presName="accent_1" presStyleCnt="0"/>
      <dgm:spPr/>
    </dgm:pt>
    <dgm:pt modelId="{7D32995A-728B-418D-9993-8B2E092E8A6A}" type="pres">
      <dgm:prSet presAssocID="{2EB21D52-DBDD-4A79-BADC-200CD7599F86}" presName="accentRepeatNode" presStyleLbl="solidFgAcc1" presStyleIdx="0" presStyleCnt="3"/>
      <dgm:spPr/>
    </dgm:pt>
    <dgm:pt modelId="{B63A94F0-920C-4AA9-8C7E-7E881FA9F16D}" type="pres">
      <dgm:prSet presAssocID="{0C89D405-F1CE-4E1C-88BB-EA00014C8090}" presName="text_2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82B75E94-7BDA-4AB0-84D4-7D6FC8672600}" type="pres">
      <dgm:prSet presAssocID="{0C89D405-F1CE-4E1C-88BB-EA00014C8090}" presName="accent_2" presStyleCnt="0"/>
      <dgm:spPr/>
    </dgm:pt>
    <dgm:pt modelId="{91ACF497-B89A-45EC-BE1B-DBD90FDA0F38}" type="pres">
      <dgm:prSet presAssocID="{0C89D405-F1CE-4E1C-88BB-EA00014C8090}" presName="accentRepeatNode" presStyleLbl="solidFgAcc1" presStyleIdx="1" presStyleCnt="3"/>
      <dgm:spPr/>
    </dgm:pt>
    <dgm:pt modelId="{370BA8BB-85D1-4099-AE05-09FDA3DDE1C2}" type="pres">
      <dgm:prSet presAssocID="{0540BEB8-B9FF-4043-8B9A-B192EF840473}" presName="text_3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390B2C1E-B322-47AD-958C-F4060DFE6D55}" type="pres">
      <dgm:prSet presAssocID="{0540BEB8-B9FF-4043-8B9A-B192EF840473}" presName="accent_3" presStyleCnt="0"/>
      <dgm:spPr/>
    </dgm:pt>
    <dgm:pt modelId="{9D6B88E5-D5BD-4F1C-BF30-937EBF0DE3D3}" type="pres">
      <dgm:prSet presAssocID="{0540BEB8-B9FF-4043-8B9A-B192EF840473}" presName="accentRepeatNode" presStyleLbl="solidFgAcc1" presStyleIdx="2" presStyleCnt="3"/>
      <dgm:spPr/>
    </dgm:pt>
  </dgm:ptLst>
  <dgm:cxnLst>
    <dgm:cxn modelId="{99CBE147-2D56-48CA-973B-05A546E74715}" type="presOf" srcId="{0C89D405-F1CE-4E1C-88BB-EA00014C8090}" destId="{B63A94F0-920C-4AA9-8C7E-7E881FA9F16D}" srcOrd="0" destOrd="0" presId="urn:microsoft.com/office/officeart/2008/layout/VerticalCurvedList"/>
    <dgm:cxn modelId="{CC82AF32-25EF-4921-BE68-62C1F83E72AA}" type="presOf" srcId="{DBDD433E-744E-43B2-B78A-0A7E146C2481}" destId="{996D26AD-EF09-4360-AE0E-35F8AD4942A8}" srcOrd="0" destOrd="0" presId="urn:microsoft.com/office/officeart/2008/layout/VerticalCurvedList"/>
    <dgm:cxn modelId="{70FDE1FF-7489-4079-AF57-32AA84ED3DA0}" type="presOf" srcId="{2EB21D52-DBDD-4A79-BADC-200CD7599F86}" destId="{364488F8-5AC8-4E27-8DEE-9B64D199F016}" srcOrd="0" destOrd="0" presId="urn:microsoft.com/office/officeart/2008/layout/VerticalCurvedList"/>
    <dgm:cxn modelId="{F97C6AE8-489C-4501-9F2E-B3686FFC5E82}" type="presOf" srcId="{0540BEB8-B9FF-4043-8B9A-B192EF840473}" destId="{370BA8BB-85D1-4099-AE05-09FDA3DDE1C2}" srcOrd="0" destOrd="0" presId="urn:microsoft.com/office/officeart/2008/layout/VerticalCurvedList"/>
    <dgm:cxn modelId="{E240ECF0-4933-4FBA-90F3-85A0A1FFB03C}" srcId="{DBDD433E-744E-43B2-B78A-0A7E146C2481}" destId="{0C89D405-F1CE-4E1C-88BB-EA00014C8090}" srcOrd="1" destOrd="0" parTransId="{4F8D8FC1-117C-45C7-9A13-1225E4B104F2}" sibTransId="{9EB6AB8E-FD10-472D-BBFA-05472F19CC72}"/>
    <dgm:cxn modelId="{3B5DD3D4-AE17-4530-8FF3-03EE5ABA6354}" srcId="{DBDD433E-744E-43B2-B78A-0A7E146C2481}" destId="{2EB21D52-DBDD-4A79-BADC-200CD7599F86}" srcOrd="0" destOrd="0" parTransId="{E63F5CD5-EAF5-4A9E-A846-916DD7FD8DC3}" sibTransId="{A92EF082-F4EC-4F7D-AF2F-38C639CC22F3}"/>
    <dgm:cxn modelId="{5975D1C1-0B36-439E-83BA-7587F956934A}" type="presOf" srcId="{A92EF082-F4EC-4F7D-AF2F-38C639CC22F3}" destId="{34832424-BEA7-43A1-A497-623C450AC77B}" srcOrd="0" destOrd="0" presId="urn:microsoft.com/office/officeart/2008/layout/VerticalCurvedList"/>
    <dgm:cxn modelId="{53D73582-DA60-4D18-9BD2-41101E085A1C}" srcId="{DBDD433E-744E-43B2-B78A-0A7E146C2481}" destId="{0540BEB8-B9FF-4043-8B9A-B192EF840473}" srcOrd="2" destOrd="0" parTransId="{98750087-412D-4AA4-B08A-C0D1309ABB24}" sibTransId="{D6625607-6C03-47B5-A639-6A0A4FA1A699}"/>
    <dgm:cxn modelId="{DC168F68-79CE-4BF8-8670-8AD2B6F9CE68}" type="presParOf" srcId="{996D26AD-EF09-4360-AE0E-35F8AD4942A8}" destId="{0B62CE9C-F9A1-474E-9947-510C653522DB}" srcOrd="0" destOrd="0" presId="urn:microsoft.com/office/officeart/2008/layout/VerticalCurvedList"/>
    <dgm:cxn modelId="{B0D77D89-8F05-4B13-87E0-5AEC333C2CEB}" type="presParOf" srcId="{0B62CE9C-F9A1-474E-9947-510C653522DB}" destId="{B02F8FE8-21CA-4E01-9391-1309A251B474}" srcOrd="0" destOrd="0" presId="urn:microsoft.com/office/officeart/2008/layout/VerticalCurvedList"/>
    <dgm:cxn modelId="{927C6F36-5EE6-4274-91D3-EE56C7DCF5FF}" type="presParOf" srcId="{B02F8FE8-21CA-4E01-9391-1309A251B474}" destId="{A2AA504D-A30C-4882-8C0A-BF7AF1B5FED8}" srcOrd="0" destOrd="0" presId="urn:microsoft.com/office/officeart/2008/layout/VerticalCurvedList"/>
    <dgm:cxn modelId="{4C27EA1A-4EDF-4E37-8FD3-F535EFBA0B17}" type="presParOf" srcId="{B02F8FE8-21CA-4E01-9391-1309A251B474}" destId="{34832424-BEA7-43A1-A497-623C450AC77B}" srcOrd="1" destOrd="0" presId="urn:microsoft.com/office/officeart/2008/layout/VerticalCurvedList"/>
    <dgm:cxn modelId="{338D5804-D250-46E3-B6CF-51FEB8FCB7E2}" type="presParOf" srcId="{B02F8FE8-21CA-4E01-9391-1309A251B474}" destId="{7BE3A7FA-D0C7-42B1-B310-985A2BCDA38B}" srcOrd="2" destOrd="0" presId="urn:microsoft.com/office/officeart/2008/layout/VerticalCurvedList"/>
    <dgm:cxn modelId="{D4649226-4F6C-4EEE-A09C-4DA7F71040F7}" type="presParOf" srcId="{B02F8FE8-21CA-4E01-9391-1309A251B474}" destId="{03E525F7-CC7D-4F79-9DC2-5C3417A7B851}" srcOrd="3" destOrd="0" presId="urn:microsoft.com/office/officeart/2008/layout/VerticalCurvedList"/>
    <dgm:cxn modelId="{5A6F4A9C-24AC-431B-B56E-472F260FACB7}" type="presParOf" srcId="{0B62CE9C-F9A1-474E-9947-510C653522DB}" destId="{364488F8-5AC8-4E27-8DEE-9B64D199F016}" srcOrd="1" destOrd="0" presId="urn:microsoft.com/office/officeart/2008/layout/VerticalCurvedList"/>
    <dgm:cxn modelId="{C5CD8E1A-7105-46C0-BD1D-C379A9F0724C}" type="presParOf" srcId="{0B62CE9C-F9A1-474E-9947-510C653522DB}" destId="{6421EA6B-BBFF-4D95-8639-2C765831CFB9}" srcOrd="2" destOrd="0" presId="urn:microsoft.com/office/officeart/2008/layout/VerticalCurvedList"/>
    <dgm:cxn modelId="{4336F3E6-0CEA-41D0-9350-D046DECCC2FA}" type="presParOf" srcId="{6421EA6B-BBFF-4D95-8639-2C765831CFB9}" destId="{7D32995A-728B-418D-9993-8B2E092E8A6A}" srcOrd="0" destOrd="0" presId="urn:microsoft.com/office/officeart/2008/layout/VerticalCurvedList"/>
    <dgm:cxn modelId="{0487EFFF-098B-4985-9D0F-FA7388ECB99F}" type="presParOf" srcId="{0B62CE9C-F9A1-474E-9947-510C653522DB}" destId="{B63A94F0-920C-4AA9-8C7E-7E881FA9F16D}" srcOrd="3" destOrd="0" presId="urn:microsoft.com/office/officeart/2008/layout/VerticalCurvedList"/>
    <dgm:cxn modelId="{EDB71923-648C-4742-9FB6-4FB0ECD13485}" type="presParOf" srcId="{0B62CE9C-F9A1-474E-9947-510C653522DB}" destId="{82B75E94-7BDA-4AB0-84D4-7D6FC8672600}" srcOrd="4" destOrd="0" presId="urn:microsoft.com/office/officeart/2008/layout/VerticalCurvedList"/>
    <dgm:cxn modelId="{FDEE9A3B-7EC1-4045-BDE1-B1EB84DAE588}" type="presParOf" srcId="{82B75E94-7BDA-4AB0-84D4-7D6FC8672600}" destId="{91ACF497-B89A-45EC-BE1B-DBD90FDA0F38}" srcOrd="0" destOrd="0" presId="urn:microsoft.com/office/officeart/2008/layout/VerticalCurvedList"/>
    <dgm:cxn modelId="{1E9C89B3-0209-42D4-976D-A0D353613DD5}" type="presParOf" srcId="{0B62CE9C-F9A1-474E-9947-510C653522DB}" destId="{370BA8BB-85D1-4099-AE05-09FDA3DDE1C2}" srcOrd="5" destOrd="0" presId="urn:microsoft.com/office/officeart/2008/layout/VerticalCurvedList"/>
    <dgm:cxn modelId="{C2471B58-63C3-496B-83D8-D7F6EA0659F0}" type="presParOf" srcId="{0B62CE9C-F9A1-474E-9947-510C653522DB}" destId="{390B2C1E-B322-47AD-958C-F4060DFE6D55}" srcOrd="6" destOrd="0" presId="urn:microsoft.com/office/officeart/2008/layout/VerticalCurvedList"/>
    <dgm:cxn modelId="{24601CE8-7094-46B2-BD3E-21A84D4FDD75}" type="presParOf" srcId="{390B2C1E-B322-47AD-958C-F4060DFE6D55}" destId="{9D6B88E5-D5BD-4F1C-BF30-937EBF0DE3D3}" srcOrd="0" destOrd="0" presId="urn:microsoft.com/office/officeart/2008/layout/VerticalCurvedLis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4832424-BEA7-43A1-A497-623C450AC77B}">
      <dsp:nvSpPr>
        <dsp:cNvPr id="0" name=""/>
        <dsp:cNvSpPr/>
      </dsp:nvSpPr>
      <dsp:spPr>
        <a:xfrm>
          <a:off x="-6125176" y="-937410"/>
          <a:ext cx="7293488" cy="7293488"/>
        </a:xfrm>
        <a:prstGeom prst="blockArc">
          <a:avLst>
            <a:gd name="adj1" fmla="val 18900000"/>
            <a:gd name="adj2" fmla="val 2700000"/>
            <a:gd name="adj3" fmla="val 296"/>
          </a:avLst>
        </a:pr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64488F8-5AC8-4E27-8DEE-9B64D199F016}">
      <dsp:nvSpPr>
        <dsp:cNvPr id="0" name=""/>
        <dsp:cNvSpPr/>
      </dsp:nvSpPr>
      <dsp:spPr>
        <a:xfrm>
          <a:off x="752110" y="541866"/>
          <a:ext cx="7301111" cy="1083733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60213" tIns="45720" rIns="45720" bIns="45720" numCol="1" spcCol="1270" anchor="ctr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altLang="zh-CN" sz="1800" b="0" i="0" kern="1200" dirty="0" smtClean="0"/>
            <a:t>1. </a:t>
          </a:r>
          <a:r>
            <a:rPr lang="zh-CN" altLang="en-US" sz="1800" b="0" i="0" kern="1200" dirty="0" smtClean="0"/>
            <a:t>指导幼儿多角度、多方位观察，全面地获取信息。</a:t>
          </a:r>
          <a:endParaRPr lang="zh-CN" altLang="en-US" sz="1800" kern="1200" dirty="0"/>
        </a:p>
      </dsp:txBody>
      <dsp:txXfrm>
        <a:off x="752110" y="541866"/>
        <a:ext cx="7301111" cy="1083733"/>
      </dsp:txXfrm>
    </dsp:sp>
    <dsp:sp modelId="{7D32995A-728B-418D-9993-8B2E092E8A6A}">
      <dsp:nvSpPr>
        <dsp:cNvPr id="0" name=""/>
        <dsp:cNvSpPr/>
      </dsp:nvSpPr>
      <dsp:spPr>
        <a:xfrm>
          <a:off x="74777" y="406400"/>
          <a:ext cx="1354666" cy="1354666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63A94F0-920C-4AA9-8C7E-7E881FA9F16D}">
      <dsp:nvSpPr>
        <dsp:cNvPr id="0" name=""/>
        <dsp:cNvSpPr/>
      </dsp:nvSpPr>
      <dsp:spPr>
        <a:xfrm>
          <a:off x="1146048" y="2167466"/>
          <a:ext cx="6907174" cy="1083733"/>
        </a:xfrm>
        <a:prstGeom prst="rect">
          <a:avLst/>
        </a:prstGeom>
        <a:solidFill>
          <a:schemeClr val="accent5">
            <a:hueOff val="-3676673"/>
            <a:satOff val="-5114"/>
            <a:lumOff val="-1961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60213" tIns="45720" rIns="45720" bIns="45720" numCol="1" spcCol="1270" anchor="ctr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altLang="zh-CN" sz="1800" b="0" i="0" kern="1200" dirty="0" smtClean="0"/>
            <a:t>2. </a:t>
          </a:r>
          <a:r>
            <a:rPr lang="zh-CN" altLang="en-US" sz="1800" b="0" i="0" kern="1200" dirty="0" smtClean="0"/>
            <a:t>引导幼儿注意关键信息，归纳特征。</a:t>
          </a:r>
          <a:endParaRPr lang="zh-CN" altLang="en-US" sz="1800" kern="1200" dirty="0"/>
        </a:p>
      </dsp:txBody>
      <dsp:txXfrm>
        <a:off x="1146048" y="2167466"/>
        <a:ext cx="6907174" cy="1083733"/>
      </dsp:txXfrm>
    </dsp:sp>
    <dsp:sp modelId="{91ACF497-B89A-45EC-BE1B-DBD90FDA0F38}">
      <dsp:nvSpPr>
        <dsp:cNvPr id="0" name=""/>
        <dsp:cNvSpPr/>
      </dsp:nvSpPr>
      <dsp:spPr>
        <a:xfrm>
          <a:off x="468714" y="2032000"/>
          <a:ext cx="1354666" cy="1354666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hueOff val="-3676673"/>
              <a:satOff val="-5114"/>
              <a:lumOff val="-1961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370BA8BB-85D1-4099-AE05-09FDA3DDE1C2}">
      <dsp:nvSpPr>
        <dsp:cNvPr id="0" name=""/>
        <dsp:cNvSpPr/>
      </dsp:nvSpPr>
      <dsp:spPr>
        <a:xfrm>
          <a:off x="752110" y="3793066"/>
          <a:ext cx="7301111" cy="1083733"/>
        </a:xfrm>
        <a:prstGeom prst="rect">
          <a:avLst/>
        </a:prstGeom>
        <a:solidFill>
          <a:schemeClr val="accent5">
            <a:hueOff val="-7353345"/>
            <a:satOff val="-10228"/>
            <a:lumOff val="-3922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60213" tIns="45720" rIns="45720" bIns="45720" numCol="1" spcCol="1270" anchor="ctr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altLang="zh-CN" sz="1800" b="0" i="0" kern="1200" dirty="0" smtClean="0"/>
            <a:t>3. </a:t>
          </a:r>
          <a:r>
            <a:rPr lang="zh-CN" altLang="en-US" sz="1800" b="0" i="0" kern="1200" dirty="0" smtClean="0"/>
            <a:t>恰当地呈现变式，指导幼儿排除非本质特征，获得概念。</a:t>
          </a:r>
          <a:endParaRPr lang="zh-CN" altLang="en-US" sz="1800" kern="1200" dirty="0"/>
        </a:p>
      </dsp:txBody>
      <dsp:txXfrm>
        <a:off x="752110" y="3793066"/>
        <a:ext cx="7301111" cy="1083733"/>
      </dsp:txXfrm>
    </dsp:sp>
    <dsp:sp modelId="{9D6B88E5-D5BD-4F1C-BF30-937EBF0DE3D3}">
      <dsp:nvSpPr>
        <dsp:cNvPr id="0" name=""/>
        <dsp:cNvSpPr/>
      </dsp:nvSpPr>
      <dsp:spPr>
        <a:xfrm>
          <a:off x="74777" y="3657600"/>
          <a:ext cx="1354666" cy="1354666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hueOff val="-7353345"/>
              <a:satOff val="-10228"/>
              <a:lumOff val="-3922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VerticalCurvedList">
  <dgm:title val=""/>
  <dgm:desc val=""/>
  <dgm:catLst>
    <dgm:cat type="list" pri="2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chMax val="7"/>
      <dgm:chPref val="7"/>
      <dgm:dir/>
    </dgm:varLst>
    <dgm:alg type="composite"/>
    <dgm:shape xmlns:r="http://schemas.openxmlformats.org/officeDocument/2006/relationships" r:blip="">
      <dgm:adjLst/>
    </dgm:shape>
    <dgm:constrLst>
      <dgm:constr type="w" for="ch" refType="h" refFor="ch" op="gte" fact="0.8"/>
    </dgm:constrLst>
    <dgm:layoutNode name="Name1">
      <dgm:alg type="composite"/>
      <dgm:shape xmlns:r="http://schemas.openxmlformats.org/officeDocument/2006/relationships" r:blip="">
        <dgm:adjLst/>
      </dgm:shape>
      <dgm:choose name="Name2">
        <dgm:if name="Name3" func="var" arg="dir" op="equ" val="norm">
          <dgm:choose name="Name4">
            <dgm:if name="Name5" axis="ch" ptType="node" func="cnt" op="equ" val="1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625"/>
                <dgm:constr type="w" for="ch" forName="accent_1" refType="h" refFor="ch" refForName="accent_1" op="equ"/>
                <dgm:constr type="ctrY" for="ch" forName="accent_1" refType="h" fact="0.5"/>
                <dgm:constr type="ctrX" for="ch" forName="accent_1" refType="h" fact="0.2253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primFontSz" for="ch" ptType="node" op="equ" val="65"/>
              </dgm:constrLst>
            </dgm:if>
            <dgm:if name="Name6" axis="ch" ptType="node" func="cnt" op="equ" val="2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3571"/>
                <dgm:constr type="w" for="ch" forName="accent_1" refType="h" refFor="ch" refForName="accent_1" op="equ"/>
                <dgm:constr type="ctrY" for="ch" forName="accent_1" refType="h" fact="0.2857"/>
                <dgm:constr type="ctrX" for="ch" forName="accent_1" refType="h" fact="0.1891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3571"/>
                <dgm:constr type="w" for="ch" forName="accent_2" refType="h" refFor="ch" refForName="accent_2" op="equ"/>
                <dgm:constr type="ctrY" for="ch" forName="accent_2" refType="h" fact="0.7143"/>
                <dgm:constr type="ctrX" for="ch" forName="accent_2" refType="h" fact="0.1891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primFontSz" for="ch" ptType="node" op="equ" val="65"/>
              </dgm:constrLst>
            </dgm:if>
            <dgm:if name="Name7" axis="ch" ptType="node" func="cnt" op="equ" val="3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25"/>
                <dgm:constr type="w" for="ch" forName="accent_1" refType="h" refFor="ch" refForName="accent_1" op="equ"/>
                <dgm:constr type="ctrY" for="ch" forName="accent_1" refType="h" fact="0.2"/>
                <dgm:constr type="ctrX" for="ch" forName="accent_1" refType="h" fact="0.1526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25"/>
                <dgm:constr type="w" for="ch" forName="accent_2" refType="h" refFor="ch" refForName="accent_2" op="equ"/>
                <dgm:constr type="ctrY" for="ch" forName="accent_2" refType="h" fact="0.5"/>
                <dgm:constr type="ctrX" for="ch" forName="accent_2" refType="h" fact="0.2253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25"/>
                <dgm:constr type="w" for="ch" forName="accent_3" refType="h" refFor="ch" refForName="accent_3" op="equ"/>
                <dgm:constr type="ctrY" for="ch" forName="accent_3" refType="h" fact="0.8"/>
                <dgm:constr type="ctrX" for="ch" forName="accent_3" refType="h" fact="0.1526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primFontSz" for="ch" ptType="node" op="equ" val="65"/>
              </dgm:constrLst>
            </dgm:if>
            <dgm:if name="Name8" axis="ch" ptType="node" func="cnt" op="equ" val="4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1923"/>
                <dgm:constr type="w" for="ch" forName="accent_1" refType="h" refFor="ch" refForName="accent_1" op="equ"/>
                <dgm:constr type="ctrY" for="ch" forName="accent_1" refType="h" fact="0.1538"/>
                <dgm:constr type="ctrX" for="ch" forName="accent_1" refType="h" fact="0.1268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1923"/>
                <dgm:constr type="w" for="ch" forName="accent_2" refType="h" refFor="ch" refForName="accent_2" op="equ"/>
                <dgm:constr type="ctrY" for="ch" forName="accent_2" refType="h" fact="0.3846"/>
                <dgm:constr type="ctrX" for="ch" forName="accent_2" refType="h" fact="0.215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1923"/>
                <dgm:constr type="w" for="ch" forName="accent_3" refType="h" refFor="ch" refForName="accent_3" op="equ"/>
                <dgm:constr type="ctrY" for="ch" forName="accent_3" refType="h" fact="0.6154"/>
                <dgm:constr type="ctrX" for="ch" forName="accent_3" refType="h" fact="0.215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h" for="ch" forName="accent_4" refType="h" fact="0.1923"/>
                <dgm:constr type="w" for="ch" forName="accent_4" refType="h" refFor="ch" refForName="accent_4" op="equ"/>
                <dgm:constr type="ctrY" for="ch" forName="accent_4" refType="h" fact="0.8462"/>
                <dgm:constr type="ctrX" for="ch" forName="accent_4" refType="h" fact="0.1268"/>
                <dgm:constr type="l" for="ch" forName="text_4" refType="ctrX" refFor="ch" refForName="accent_4"/>
                <dgm:constr type="r" for="ch" forName="text_4" refType="w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lMarg" for="ch" forName="text_4" refType="w" refFor="ch" refForName="accent_4" fact="1.8"/>
                <dgm:constr type="primFontSz" for="ch" ptType="node" op="equ" val="65"/>
              </dgm:constrLst>
            </dgm:if>
            <dgm:if name="Name9" axis="ch" ptType="node" func="cnt" op="equ" val="5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1563"/>
                <dgm:constr type="w" for="ch" forName="accent_1" refType="h" refFor="ch" refForName="accent_1" op="equ"/>
                <dgm:constr type="ctrY" for="ch" forName="accent_1" refType="h" fact="0.125"/>
                <dgm:constr type="ctrX" for="ch" forName="accent_1" refType="h" fact="0.1082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1563"/>
                <dgm:constr type="w" for="ch" forName="accent_2" refType="h" refFor="ch" refForName="accent_2" op="equ"/>
                <dgm:constr type="ctrY" for="ch" forName="accent_2" refType="h" fact="0.3125"/>
                <dgm:constr type="ctrX" for="ch" forName="accent_2" refType="h" fact="0.1978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1563"/>
                <dgm:constr type="w" for="ch" forName="accent_3" refType="h" refFor="ch" refForName="accent_3" op="equ"/>
                <dgm:constr type="ctrY" for="ch" forName="accent_3" refType="h" fact="0.5"/>
                <dgm:constr type="ctrX" for="ch" forName="accent_3" refType="h" fact="0.2253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h" for="ch" forName="accent_4" refType="h" fact="0.1563"/>
                <dgm:constr type="w" for="ch" forName="accent_4" refType="h" refFor="ch" refForName="accent_4" op="equ"/>
                <dgm:constr type="ctrY" for="ch" forName="accent_4" refType="h" fact="0.6875"/>
                <dgm:constr type="ctrX" for="ch" forName="accent_4" refType="h" fact="0.1978"/>
                <dgm:constr type="l" for="ch" forName="text_4" refType="ctrX" refFor="ch" refForName="accent_4"/>
                <dgm:constr type="r" for="ch" forName="text_4" refType="w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lMarg" for="ch" forName="text_4" refType="w" refFor="ch" refForName="accent_4" fact="1.8"/>
                <dgm:constr type="h" for="ch" forName="accent_5" refType="h" fact="0.1563"/>
                <dgm:constr type="w" for="ch" forName="accent_5" refType="h" refFor="ch" refForName="accent_5" op="equ"/>
                <dgm:constr type="ctrY" for="ch" forName="accent_5" refType="h" fact="0.875"/>
                <dgm:constr type="ctrX" for="ch" forName="accent_5" refType="h" fact="0.1082"/>
                <dgm:constr type="l" for="ch" forName="text_5" refType="ctrX" refFor="ch" refForName="accent_5"/>
                <dgm:constr type="r" for="ch" forName="text_5" refType="w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lMarg" for="ch" forName="text_5" refType="w" refFor="ch" refForName="accent_5" fact="1.8"/>
                <dgm:constr type="primFontSz" for="ch" ptType="node" op="equ" val="65"/>
              </dgm:constrLst>
            </dgm:if>
            <dgm:if name="Name10" axis="ch" ptType="node" func="cnt" op="equ" val="6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1316"/>
                <dgm:constr type="w" for="ch" forName="accent_1" refType="h" refFor="ch" refForName="accent_1" op="equ"/>
                <dgm:constr type="ctrY" for="ch" forName="accent_1" refType="h" fact="0.1053"/>
                <dgm:constr type="ctrX" for="ch" forName="accent_1" refType="h" fact="0.0943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1316"/>
                <dgm:constr type="w" for="ch" forName="accent_2" refType="h" refFor="ch" refForName="accent_2" op="equ"/>
                <dgm:constr type="ctrY" for="ch" forName="accent_2" refType="h" fact="0.2632"/>
                <dgm:constr type="ctrX" for="ch" forName="accent_2" refType="h" fact="0.1809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1316"/>
                <dgm:constr type="w" for="ch" forName="accent_3" refType="h" refFor="ch" refForName="accent_3" op="equ"/>
                <dgm:constr type="ctrY" for="ch" forName="accent_3" refType="h" fact="0.4211"/>
                <dgm:constr type="ctrX" for="ch" forName="accent_3" refType="h" fact="0.2205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h" for="ch" forName="accent_4" refType="h" fact="0.1316"/>
                <dgm:constr type="w" for="ch" forName="accent_4" refType="h" refFor="ch" refForName="accent_4" op="equ"/>
                <dgm:constr type="ctrY" for="ch" forName="accent_4" refType="h" fact="0.5789"/>
                <dgm:constr type="ctrX" for="ch" forName="accent_4" refType="h" fact="0.2205"/>
                <dgm:constr type="l" for="ch" forName="text_4" refType="ctrX" refFor="ch" refForName="accent_4"/>
                <dgm:constr type="r" for="ch" forName="text_4" refType="w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lMarg" for="ch" forName="text_4" refType="w" refFor="ch" refForName="accent_4" fact="1.8"/>
                <dgm:constr type="h" for="ch" forName="accent_5" refType="h" fact="0.1316"/>
                <dgm:constr type="w" for="ch" forName="accent_5" refType="h" refFor="ch" refForName="accent_5" op="equ"/>
                <dgm:constr type="ctrY" for="ch" forName="accent_5" refType="h" fact="0.7368"/>
                <dgm:constr type="ctrX" for="ch" forName="accent_5" refType="h" fact="0.1809"/>
                <dgm:constr type="l" for="ch" forName="text_5" refType="ctrX" refFor="ch" refForName="accent_5"/>
                <dgm:constr type="r" for="ch" forName="text_5" refType="w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lMarg" for="ch" forName="text_5" refType="w" refFor="ch" refForName="accent_5" fact="1.8"/>
                <dgm:constr type="h" for="ch" forName="accent_6" refType="h" fact="0.1316"/>
                <dgm:constr type="w" for="ch" forName="accent_6" refType="h" refFor="ch" refForName="accent_6" op="equ"/>
                <dgm:constr type="ctrY" for="ch" forName="accent_6" refType="h" fact="0.8947"/>
                <dgm:constr type="ctrX" for="ch" forName="accent_6" refType="h" fact="0.0943"/>
                <dgm:constr type="l" for="ch" forName="text_6" refType="ctrX" refFor="ch" refForName="accent_6"/>
                <dgm:constr type="r" for="ch" forName="text_6" refType="w"/>
                <dgm:constr type="w" for="ch" forName="text_6" refType="h" refFor="ch" refForName="text_6" op="gte"/>
                <dgm:constr type="h" for="ch" forName="text_6" refType="h" refFor="ch" refForName="accent_6" fact="0.8"/>
                <dgm:constr type="ctrY" for="ch" forName="text_6" refType="ctrY" refFor="ch" refForName="accent_6"/>
                <dgm:constr type="lMarg" for="ch" forName="text_6" refType="w" refFor="ch" refForName="accent_6" fact="1.8"/>
                <dgm:constr type="primFontSz" for="ch" ptType="node" op="equ" val="65"/>
              </dgm:constrLst>
            </dgm:if>
            <dgm:else name="Name11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1136"/>
                <dgm:constr type="w" for="ch" forName="accent_1" refType="h" refFor="ch" refForName="accent_1" op="equ"/>
                <dgm:constr type="ctrY" for="ch" forName="accent_1" refType="h" fact="0.0909"/>
                <dgm:constr type="ctrX" for="ch" forName="accent_1" refType="h" fact="0.0835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1136"/>
                <dgm:constr type="w" for="ch" forName="accent_2" refType="h" refFor="ch" refForName="accent_2" op="equ"/>
                <dgm:constr type="ctrY" for="ch" forName="accent_2" refType="h" fact="0.2273"/>
                <dgm:constr type="ctrX" for="ch" forName="accent_2" refType="h" fact="0.1658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1136"/>
                <dgm:constr type="w" for="ch" forName="accent_3" refType="h" refFor="ch" refForName="accent_3" op="equ"/>
                <dgm:constr type="ctrY" for="ch" forName="accent_3" refType="h" fact="0.3636"/>
                <dgm:constr type="ctrX" for="ch" forName="accent_3" refType="h" fact="0.2109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h" for="ch" forName="accent_4" refType="h" fact="0.1136"/>
                <dgm:constr type="w" for="ch" forName="accent_4" refType="h" refFor="ch" refForName="accent_4" op="equ"/>
                <dgm:constr type="ctrY" for="ch" forName="accent_4" refType="h" fact="0.5"/>
                <dgm:constr type="ctrX" for="ch" forName="accent_4" refType="h" fact="0.2253"/>
                <dgm:constr type="l" for="ch" forName="text_4" refType="ctrX" refFor="ch" refForName="accent_4"/>
                <dgm:constr type="r" for="ch" forName="text_4" refType="w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lMarg" for="ch" forName="text_4" refType="w" refFor="ch" refForName="accent_4" fact="1.8"/>
                <dgm:constr type="h" for="ch" forName="accent_5" refType="h" fact="0.1136"/>
                <dgm:constr type="w" for="ch" forName="accent_5" refType="h" refFor="ch" refForName="accent_5" op="equ"/>
                <dgm:constr type="ctrY" for="ch" forName="accent_5" refType="h" fact="0.6364"/>
                <dgm:constr type="ctrX" for="ch" forName="accent_5" refType="h" fact="0.2109"/>
                <dgm:constr type="l" for="ch" forName="text_5" refType="ctrX" refFor="ch" refForName="accent_5"/>
                <dgm:constr type="r" for="ch" forName="text_5" refType="w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lMarg" for="ch" forName="text_5" refType="w" refFor="ch" refForName="accent_5" fact="1.8"/>
                <dgm:constr type="h" for="ch" forName="accent_6" refType="h" fact="0.1136"/>
                <dgm:constr type="w" for="ch" forName="accent_6" refType="h" refFor="ch" refForName="accent_6" op="equ"/>
                <dgm:constr type="ctrY" for="ch" forName="accent_6" refType="h" fact="0.7727"/>
                <dgm:constr type="ctrX" for="ch" forName="accent_6" refType="h" fact="0.1658"/>
                <dgm:constr type="l" for="ch" forName="text_6" refType="ctrX" refFor="ch" refForName="accent_6"/>
                <dgm:constr type="r" for="ch" forName="text_6" refType="w"/>
                <dgm:constr type="w" for="ch" forName="text_6" refType="h" refFor="ch" refForName="text_6" op="gte"/>
                <dgm:constr type="h" for="ch" forName="text_6" refType="h" refFor="ch" refForName="accent_6" fact="0.8"/>
                <dgm:constr type="ctrY" for="ch" forName="text_6" refType="ctrY" refFor="ch" refForName="accent_6"/>
                <dgm:constr type="lMarg" for="ch" forName="text_6" refType="w" refFor="ch" refForName="accent_6" fact="1.8"/>
                <dgm:constr type="h" for="ch" forName="accent_7" refType="h" fact="0.1136"/>
                <dgm:constr type="w" for="ch" forName="accent_7" refType="h" refFor="ch" refForName="accent_7" op="equ"/>
                <dgm:constr type="ctrY" for="ch" forName="accent_7" refType="h" fact="0.9091"/>
                <dgm:constr type="ctrX" for="ch" forName="accent_7" refType="h" fact="0.0835"/>
                <dgm:constr type="l" for="ch" forName="text_7" refType="ctrX" refFor="ch" refForName="accent_7"/>
                <dgm:constr type="r" for="ch" forName="text_7" refType="w"/>
                <dgm:constr type="w" for="ch" forName="text_7" refType="h" refFor="ch" refForName="text_7" op="gte"/>
                <dgm:constr type="h" for="ch" forName="text_7" refType="h" refFor="ch" refForName="accent_7" fact="0.8"/>
                <dgm:constr type="ctrY" for="ch" forName="text_7" refType="ctrY" refFor="ch" refForName="accent_7"/>
                <dgm:constr type="lMarg" for="ch" forName="text_7" refType="w" refFor="ch" refForName="accent_7" fact="1.8"/>
                <dgm:constr type="primFontSz" for="ch" ptType="node" op="equ" val="65"/>
              </dgm:constrLst>
            </dgm:else>
          </dgm:choose>
        </dgm:if>
        <dgm:else name="Name12">
          <dgm:choose name="Name13">
            <dgm:if name="Name14" axis="ch" ptType="node" func="cnt" op="equ" val="1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625"/>
                <dgm:constr type="w" for="ch" forName="accent_1" refType="h" refFor="ch" refForName="accent_1" op="equ"/>
                <dgm:constr type="ctrY" for="ch" forName="accent_1" refType="h" fact="0.5"/>
                <dgm:constr type="ctrX" for="ch" forName="accent_1" refType="w"/>
                <dgm:constr type="ctrXOff" for="ch" forName="accent_1" refType="h" fact="-0.2253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primFontSz" for="ch" ptType="node" op="equ" val="65"/>
              </dgm:constrLst>
            </dgm:if>
            <dgm:if name="Name15" axis="ch" ptType="node" func="cnt" op="equ" val="2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3571"/>
                <dgm:constr type="w" for="ch" forName="accent_1" refType="h" refFor="ch" refForName="accent_1" op="equ"/>
                <dgm:constr type="ctrY" for="ch" forName="accent_1" refType="h" fact="0.2857"/>
                <dgm:constr type="ctrX" for="ch" forName="accent_1" refType="w"/>
                <dgm:constr type="ctrXOff" for="ch" forName="accent_1" refType="h" fact="-0.1891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3571"/>
                <dgm:constr type="w" for="ch" forName="accent_2" refType="h" refFor="ch" refForName="accent_2" op="equ"/>
                <dgm:constr type="ctrY" for="ch" forName="accent_2" refType="h" fact="0.7143"/>
                <dgm:constr type="ctrX" for="ch" forName="accent_2" refType="w"/>
                <dgm:constr type="ctrXOff" for="ch" forName="accent_2" refType="h" fact="-0.1891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primFontSz" for="ch" ptType="node" op="equ" val="65"/>
              </dgm:constrLst>
            </dgm:if>
            <dgm:if name="Name16" axis="ch" ptType="node" func="cnt" op="equ" val="3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25"/>
                <dgm:constr type="w" for="ch" forName="accent_1" refType="h" refFor="ch" refForName="accent_1" op="equ"/>
                <dgm:constr type="ctrY" for="ch" forName="accent_1" refType="h" fact="0.2"/>
                <dgm:constr type="ctrX" for="ch" forName="accent_1" refType="w"/>
                <dgm:constr type="ctrXOff" for="ch" forName="accent_1" refType="h" fact="-0.1526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25"/>
                <dgm:constr type="w" for="ch" forName="accent_2" refType="h" refFor="ch" refForName="accent_2" op="equ"/>
                <dgm:constr type="ctrY" for="ch" forName="accent_2" refType="h" fact="0.5"/>
                <dgm:constr type="ctrX" for="ch" forName="accent_2" refType="w"/>
                <dgm:constr type="ctrXOff" for="ch" forName="accent_2" refType="h" fact="-0.2253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25"/>
                <dgm:constr type="w" for="ch" forName="accent_3" refType="h" refFor="ch" refForName="accent_3" op="equ"/>
                <dgm:constr type="ctrY" for="ch" forName="accent_3" refType="h" fact="0.8"/>
                <dgm:constr type="ctrX" for="ch" forName="accent_3" refType="w"/>
                <dgm:constr type="ctrXOff" for="ch" forName="accent_3" refType="h" fact="-0.1526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primFontSz" for="ch" ptType="node" op="equ" val="65"/>
              </dgm:constrLst>
            </dgm:if>
            <dgm:if name="Name17" axis="ch" ptType="node" func="cnt" op="equ" val="4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1923"/>
                <dgm:constr type="w" for="ch" forName="accent_1" refType="h" refFor="ch" refForName="accent_1" op="equ"/>
                <dgm:constr type="ctrY" for="ch" forName="accent_1" refType="h" fact="0.1538"/>
                <dgm:constr type="ctrX" for="ch" forName="accent_1" refType="w"/>
                <dgm:constr type="ctrXOff" for="ch" forName="accent_1" refType="h" fact="-0.1268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1923"/>
                <dgm:constr type="w" for="ch" forName="accent_2" refType="h" refFor="ch" refForName="accent_2" op="equ"/>
                <dgm:constr type="ctrY" for="ch" forName="accent_2" refType="h" fact="0.3846"/>
                <dgm:constr type="ctrX" for="ch" forName="accent_2" refType="w"/>
                <dgm:constr type="ctrXOff" for="ch" forName="accent_2" refType="h" fact="-0.215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1923"/>
                <dgm:constr type="w" for="ch" forName="accent_3" refType="h" refFor="ch" refForName="accent_3" op="equ"/>
                <dgm:constr type="ctrY" for="ch" forName="accent_3" refType="h" fact="0.6154"/>
                <dgm:constr type="ctrX" for="ch" forName="accent_3" refType="w"/>
                <dgm:constr type="ctrXOff" for="ch" forName="accent_3" refType="h" fact="-0.215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h" for="ch" forName="accent_4" refType="h" fact="0.1923"/>
                <dgm:constr type="w" for="ch" forName="accent_4" refType="h" refFor="ch" refForName="accent_4" op="equ"/>
                <dgm:constr type="ctrY" for="ch" forName="accent_4" refType="h" fact="0.8462"/>
                <dgm:constr type="ctrX" for="ch" forName="accent_4" refType="w"/>
                <dgm:constr type="ctrXOff" for="ch" forName="accent_4" refType="h" fact="-0.1268"/>
                <dgm:constr type="r" for="ch" forName="text_4" refType="ctrX" refFor="ch" refForName="accent_4"/>
                <dgm:constr type="rOff" for="ch" forName="text_4" refType="ctrXOff" refFor="ch" refForName="accent_4"/>
                <dgm:constr type="l" for="ch" forName="text_4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rMarg" for="ch" forName="text_4" refType="w" refFor="ch" refForName="accent_4" fact="1.8"/>
                <dgm:constr type="primFontSz" for="ch" ptType="node" op="equ" val="65"/>
              </dgm:constrLst>
            </dgm:if>
            <dgm:if name="Name18" axis="ch" ptType="node" func="cnt" op="equ" val="5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1563"/>
                <dgm:constr type="w" for="ch" forName="accent_1" refType="h" refFor="ch" refForName="accent_1" op="equ"/>
                <dgm:constr type="ctrY" for="ch" forName="accent_1" refType="h" fact="0.125"/>
                <dgm:constr type="ctrX" for="ch" forName="accent_1" refType="w"/>
                <dgm:constr type="ctrXOff" for="ch" forName="accent_1" refType="h" fact="-0.1082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1563"/>
                <dgm:constr type="w" for="ch" forName="accent_2" refType="h" refFor="ch" refForName="accent_2" op="equ"/>
                <dgm:constr type="ctrY" for="ch" forName="accent_2" refType="h" fact="0.3125"/>
                <dgm:constr type="ctrX" for="ch" forName="accent_2" refType="w"/>
                <dgm:constr type="ctrXOff" for="ch" forName="accent_2" refType="h" fact="-0.1978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1563"/>
                <dgm:constr type="w" for="ch" forName="accent_3" refType="h" refFor="ch" refForName="accent_3" op="equ"/>
                <dgm:constr type="ctrY" for="ch" forName="accent_3" refType="h" fact="0.5"/>
                <dgm:constr type="ctrX" for="ch" forName="accent_3" refType="w"/>
                <dgm:constr type="ctrXOff" for="ch" forName="accent_3" refType="h" fact="-0.2253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h" for="ch" forName="accent_4" refType="h" fact="0.1563"/>
                <dgm:constr type="w" for="ch" forName="accent_4" refType="h" refFor="ch" refForName="accent_4" op="equ"/>
                <dgm:constr type="ctrY" for="ch" forName="accent_4" refType="h" fact="0.6875"/>
                <dgm:constr type="ctrX" for="ch" forName="accent_4" refType="w"/>
                <dgm:constr type="ctrXOff" for="ch" forName="accent_4" refType="h" fact="-0.1978"/>
                <dgm:constr type="r" for="ch" forName="text_4" refType="ctrX" refFor="ch" refForName="accent_4"/>
                <dgm:constr type="rOff" for="ch" forName="text_4" refType="ctrXOff" refFor="ch" refForName="accent_4"/>
                <dgm:constr type="l" for="ch" forName="text_4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rMarg" for="ch" forName="text_4" refType="w" refFor="ch" refForName="accent_4" fact="1.8"/>
                <dgm:constr type="h" for="ch" forName="accent_5" refType="h" fact="0.1563"/>
                <dgm:constr type="w" for="ch" forName="accent_5" refType="h" refFor="ch" refForName="accent_5" op="equ"/>
                <dgm:constr type="ctrY" for="ch" forName="accent_5" refType="h" fact="0.875"/>
                <dgm:constr type="ctrX" for="ch" forName="accent_5" refType="w"/>
                <dgm:constr type="ctrXOff" for="ch" forName="accent_5" refType="h" fact="-0.1082"/>
                <dgm:constr type="r" for="ch" forName="text_5" refType="ctrX" refFor="ch" refForName="accent_5"/>
                <dgm:constr type="rOff" for="ch" forName="text_5" refType="ctrXOff" refFor="ch" refForName="accent_5"/>
                <dgm:constr type="l" for="ch" forName="text_5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rMarg" for="ch" forName="text_5" refType="w" refFor="ch" refForName="accent_5" fact="1.8"/>
                <dgm:constr type="primFontSz" for="ch" ptType="node" op="equ" val="65"/>
              </dgm:constrLst>
            </dgm:if>
            <dgm:if name="Name19" axis="ch" ptType="node" func="cnt" op="equ" val="6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1316"/>
                <dgm:constr type="w" for="ch" forName="accent_1" refType="h" refFor="ch" refForName="accent_1" op="equ"/>
                <dgm:constr type="ctrY" for="ch" forName="accent_1" refType="h" fact="0.1053"/>
                <dgm:constr type="ctrX" for="ch" forName="accent_1" refType="w"/>
                <dgm:constr type="ctrXOff" for="ch" forName="accent_1" refType="h" fact="-0.0943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1316"/>
                <dgm:constr type="w" for="ch" forName="accent_2" refType="h" refFor="ch" refForName="accent_2" op="equ"/>
                <dgm:constr type="ctrY" for="ch" forName="accent_2" refType="h" fact="0.2632"/>
                <dgm:constr type="ctrX" for="ch" forName="accent_2" refType="w"/>
                <dgm:constr type="ctrXOff" for="ch" forName="accent_2" refType="h" fact="-0.1809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1316"/>
                <dgm:constr type="w" for="ch" forName="accent_3" refType="h" refFor="ch" refForName="accent_3" op="equ"/>
                <dgm:constr type="ctrY" for="ch" forName="accent_3" refType="h" fact="0.4211"/>
                <dgm:constr type="ctrX" for="ch" forName="accent_3" refType="w"/>
                <dgm:constr type="ctrXOff" for="ch" forName="accent_3" refType="h" fact="-0.2205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h" for="ch" forName="accent_4" refType="h" fact="0.1316"/>
                <dgm:constr type="w" for="ch" forName="accent_4" refType="h" refFor="ch" refForName="accent_4" op="equ"/>
                <dgm:constr type="ctrY" for="ch" forName="accent_4" refType="h" fact="0.5789"/>
                <dgm:constr type="ctrX" for="ch" forName="accent_4" refType="w"/>
                <dgm:constr type="ctrXOff" for="ch" forName="accent_4" refType="h" fact="-0.2205"/>
                <dgm:constr type="r" for="ch" forName="text_4" refType="ctrX" refFor="ch" refForName="accent_4"/>
                <dgm:constr type="rOff" for="ch" forName="text_4" refType="ctrXOff" refFor="ch" refForName="accent_4"/>
                <dgm:constr type="l" for="ch" forName="text_4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rMarg" for="ch" forName="text_4" refType="w" refFor="ch" refForName="accent_4" fact="1.8"/>
                <dgm:constr type="h" for="ch" forName="accent_5" refType="h" fact="0.1316"/>
                <dgm:constr type="w" for="ch" forName="accent_5" refType="h" refFor="ch" refForName="accent_5" op="equ"/>
                <dgm:constr type="ctrY" for="ch" forName="accent_5" refType="h" fact="0.7368"/>
                <dgm:constr type="ctrX" for="ch" forName="accent_5" refType="w"/>
                <dgm:constr type="ctrXOff" for="ch" forName="accent_5" refType="h" fact="-0.1809"/>
                <dgm:constr type="r" for="ch" forName="text_5" refType="ctrX" refFor="ch" refForName="accent_5"/>
                <dgm:constr type="rOff" for="ch" forName="text_5" refType="ctrXOff" refFor="ch" refForName="accent_5"/>
                <dgm:constr type="l" for="ch" forName="text_5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rMarg" for="ch" forName="text_5" refType="w" refFor="ch" refForName="accent_5" fact="1.8"/>
                <dgm:constr type="h" for="ch" forName="accent_6" refType="h" fact="0.1316"/>
                <dgm:constr type="w" for="ch" forName="accent_6" refType="h" refFor="ch" refForName="accent_6" op="equ"/>
                <dgm:constr type="ctrY" for="ch" forName="accent_6" refType="h" fact="0.8947"/>
                <dgm:constr type="ctrX" for="ch" forName="accent_6" refType="w"/>
                <dgm:constr type="ctrXOff" for="ch" forName="accent_6" refType="h" fact="-0.0943"/>
                <dgm:constr type="r" for="ch" forName="text_6" refType="ctrX" refFor="ch" refForName="accent_6"/>
                <dgm:constr type="rOff" for="ch" forName="text_6" refType="ctrXOff" refFor="ch" refForName="accent_6"/>
                <dgm:constr type="l" for="ch" forName="text_6"/>
                <dgm:constr type="w" for="ch" forName="text_6" refType="h" refFor="ch" refForName="text_6" op="gte"/>
                <dgm:constr type="h" for="ch" forName="text_6" refType="h" refFor="ch" refForName="accent_6" fact="0.8"/>
                <dgm:constr type="ctrY" for="ch" forName="text_6" refType="ctrY" refFor="ch" refForName="accent_6"/>
                <dgm:constr type="rMarg" for="ch" forName="text_6" refType="w" refFor="ch" refForName="accent_6" fact="1.8"/>
                <dgm:constr type="primFontSz" for="ch" ptType="node" op="equ" val="65"/>
              </dgm:constrLst>
            </dgm:if>
            <dgm:else name="Name20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1136"/>
                <dgm:constr type="w" for="ch" forName="accent_1" refType="h" refFor="ch" refForName="accent_1" op="equ"/>
                <dgm:constr type="ctrY" for="ch" forName="accent_1" refType="h" fact="0.0909"/>
                <dgm:constr type="ctrX" for="ch" forName="accent_1" refType="w"/>
                <dgm:constr type="ctrXOff" for="ch" forName="accent_1" refType="h" fact="-0.0835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1136"/>
                <dgm:constr type="w" for="ch" forName="accent_2" refType="h" refFor="ch" refForName="accent_2" op="equ"/>
                <dgm:constr type="ctrY" for="ch" forName="accent_2" refType="h" fact="0.2273"/>
                <dgm:constr type="ctrX" for="ch" forName="accent_2" refType="w"/>
                <dgm:constr type="ctrXOff" for="ch" forName="accent_2" refType="h" fact="-0.1658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1136"/>
                <dgm:constr type="w" for="ch" forName="accent_3" refType="h" refFor="ch" refForName="accent_3" op="equ"/>
                <dgm:constr type="ctrY" for="ch" forName="accent_3" refType="h" fact="0.3636"/>
                <dgm:constr type="ctrX" for="ch" forName="accent_3" refType="w"/>
                <dgm:constr type="ctrXOff" for="ch" forName="accent_3" refType="h" fact="-0.2109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h" for="ch" forName="accent_4" refType="h" fact="0.1136"/>
                <dgm:constr type="w" for="ch" forName="accent_4" refType="h" refFor="ch" refForName="accent_4" op="equ"/>
                <dgm:constr type="ctrY" for="ch" forName="accent_4" refType="h" fact="0.5"/>
                <dgm:constr type="ctrX" for="ch" forName="accent_4" refType="w"/>
                <dgm:constr type="ctrXOff" for="ch" forName="accent_4" refType="h" fact="-0.2253"/>
                <dgm:constr type="r" for="ch" forName="text_4" refType="ctrX" refFor="ch" refForName="accent_4"/>
                <dgm:constr type="rOff" for="ch" forName="text_4" refType="ctrXOff" refFor="ch" refForName="accent_4"/>
                <dgm:constr type="l" for="ch" forName="text_4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rMarg" for="ch" forName="text_4" refType="w" refFor="ch" refForName="accent_4" fact="1.8"/>
                <dgm:constr type="h" for="ch" forName="accent_5" refType="h" fact="0.1136"/>
                <dgm:constr type="w" for="ch" forName="accent_5" refType="h" refFor="ch" refForName="accent_5" op="equ"/>
                <dgm:constr type="ctrY" for="ch" forName="accent_5" refType="h" fact="0.6364"/>
                <dgm:constr type="ctrX" for="ch" forName="accent_5" refType="w"/>
                <dgm:constr type="ctrXOff" for="ch" forName="accent_5" refType="h" fact="-0.2109"/>
                <dgm:constr type="r" for="ch" forName="text_5" refType="ctrX" refFor="ch" refForName="accent_5"/>
                <dgm:constr type="rOff" for="ch" forName="text_5" refType="ctrXOff" refFor="ch" refForName="accent_5"/>
                <dgm:constr type="l" for="ch" forName="text_5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rMarg" for="ch" forName="text_5" refType="w" refFor="ch" refForName="accent_5" fact="1.8"/>
                <dgm:constr type="h" for="ch" forName="accent_6" refType="h" fact="0.1136"/>
                <dgm:constr type="w" for="ch" forName="accent_6" refType="h" refFor="ch" refForName="accent_6" op="equ"/>
                <dgm:constr type="ctrY" for="ch" forName="accent_6" refType="h" fact="0.7727"/>
                <dgm:constr type="ctrX" for="ch" forName="accent_6" refType="w"/>
                <dgm:constr type="ctrXOff" for="ch" forName="accent_6" refType="h" fact="-0.1658"/>
                <dgm:constr type="r" for="ch" forName="text_6" refType="ctrX" refFor="ch" refForName="accent_6"/>
                <dgm:constr type="rOff" for="ch" forName="text_6" refType="ctrXOff" refFor="ch" refForName="accent_6"/>
                <dgm:constr type="l" for="ch" forName="text_6"/>
                <dgm:constr type="w" for="ch" forName="text_6" refType="h" refFor="ch" refForName="text_6" op="gte"/>
                <dgm:constr type="h" for="ch" forName="text_6" refType="h" refFor="ch" refForName="accent_6" fact="0.8"/>
                <dgm:constr type="ctrY" for="ch" forName="text_6" refType="ctrY" refFor="ch" refForName="accent_6"/>
                <dgm:constr type="rMarg" for="ch" forName="text_6" refType="w" refFor="ch" refForName="accent_6" fact="1.8"/>
                <dgm:constr type="h" for="ch" forName="accent_7" refType="h" fact="0.1136"/>
                <dgm:constr type="w" for="ch" forName="accent_7" refType="h" refFor="ch" refForName="accent_7" op="equ"/>
                <dgm:constr type="ctrY" for="ch" forName="accent_7" refType="h" fact="0.9091"/>
                <dgm:constr type="ctrX" for="ch" forName="accent_7" refType="w"/>
                <dgm:constr type="ctrXOff" for="ch" forName="accent_7" refType="h" fact="-0.0835"/>
                <dgm:constr type="r" for="ch" forName="text_7" refType="ctrX" refFor="ch" refForName="accent_7"/>
                <dgm:constr type="rOff" for="ch" forName="text_7" refType="ctrXOff" refFor="ch" refForName="accent_7"/>
                <dgm:constr type="l" for="ch" forName="text_7"/>
                <dgm:constr type="w" for="ch" forName="text_7" refType="h" refFor="ch" refForName="text_7" op="gte"/>
                <dgm:constr type="h" for="ch" forName="text_7" refType="h" refFor="ch" refForName="accent_7" fact="0.8"/>
                <dgm:constr type="ctrY" for="ch" forName="text_7" refType="ctrY" refFor="ch" refForName="accent_7"/>
                <dgm:constr type="rMarg" for="ch" forName="text_7" refType="w" refFor="ch" refForName="accent_7" fact="1.8"/>
                <dgm:constr type="primFontSz" for="ch" ptType="node" op="equ" val="65"/>
              </dgm:constrLst>
            </dgm:else>
          </dgm:choose>
        </dgm:else>
      </dgm:choose>
      <dgm:layoutNode name="cycle">
        <dgm:choose name="Name21">
          <dgm:if name="Name22" func="var" arg="dir" op="equ" val="norm">
            <dgm:alg type="cycle">
              <dgm:param type="stAng" val="45"/>
              <dgm:param type="spanAng" val="90"/>
            </dgm:alg>
          </dgm:if>
          <dgm:else name="Name23">
            <dgm:alg type="cycle">
              <dgm:param type="stAng" val="225"/>
              <dgm:param type="spanAng" val="90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val="1"/>
          <dgm:constr type="h" for="ch" val="1"/>
          <dgm:constr type="diam" for="ch" forName="conn" refType="diam"/>
        </dgm:constrLst>
        <dgm:layoutNode name="srcNode">
          <dgm:alg type="sp"/>
          <dgm:shape xmlns:r="http://schemas.openxmlformats.org/officeDocument/2006/relationships" type="rect" r:blip="" hideGeom="1">
            <dgm:adjLst/>
          </dgm:shape>
          <dgm:presOf/>
        </dgm:layoutNode>
        <dgm:layoutNode name="conn" styleLbl="parChTrans1D2">
          <dgm:alg type="conn">
            <dgm:param type="connRout" val="curve"/>
            <dgm:param type="srcNode" val="srcNode"/>
            <dgm:param type="dstNode" val="dstNode"/>
            <dgm:param type="begPts" val="ctr"/>
            <dgm:param type="endPts" val="ctr"/>
            <dgm:param type="endSty" val="noArr"/>
          </dgm:alg>
          <dgm:shape xmlns:r="http://schemas.openxmlformats.org/officeDocument/2006/relationships" type="conn" r:blip="">
            <dgm:adjLst/>
          </dgm:shape>
          <dgm:presOf axis="desOrSelf" ptType="sibTrans" hideLastTrans="0" st="0" cnt="1"/>
          <dgm:constrLst>
            <dgm:constr type="begPad"/>
            <dgm:constr type="endPad"/>
          </dgm:constrLst>
        </dgm:layoutNode>
        <dgm:layoutNode name="extraNode">
          <dgm:alg type="sp"/>
          <dgm:shape xmlns:r="http://schemas.openxmlformats.org/officeDocument/2006/relationships" type="rect" r:blip="" hideGeom="1">
            <dgm:adjLst/>
          </dgm:shape>
          <dgm:presOf/>
        </dgm:layoutNode>
        <dgm:layoutNode name="dstNode">
          <dgm:alg type="sp"/>
          <dgm:shape xmlns:r="http://schemas.openxmlformats.org/officeDocument/2006/relationships" type="rect" r:blip="" hideGeom="1">
            <dgm:adjLst/>
          </dgm:shape>
          <dgm:presOf/>
        </dgm:layoutNode>
      </dgm:layoutNode>
      <dgm:forEach name="wrapper" axis="self" ptType="parTrans">
        <dgm:forEach name="wrapper2" axis="self" ptType="sibTrans" st="2">
          <dgm:forEach name="accentRepeat" axis="self">
            <dgm:layoutNode name="accentRepeatNode" styleLbl="solidFgAcc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</dgm:forEach>
        </dgm:forEach>
      </dgm:forEach>
      <dgm:forEach name="Name24" axis="ch" ptType="node" cnt="1">
        <dgm:layoutNode name="text_1" styleLbl="node1">
          <dgm:varLst>
            <dgm:bulletEnabled val="1"/>
          </dgm:varLst>
          <dgm:choose name="Name25">
            <dgm:if name="Name26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27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1">
          <dgm:alg type="sp"/>
          <dgm:shape xmlns:r="http://schemas.openxmlformats.org/officeDocument/2006/relationships" r:blip="">
            <dgm:adjLst/>
          </dgm:shape>
          <dgm:presOf/>
          <dgm:constrLst/>
          <dgm:forEach name="Name28" ref="accentRepeat"/>
        </dgm:layoutNode>
      </dgm:forEach>
      <dgm:forEach name="Name29" axis="ch" ptType="node" st="2" cnt="1">
        <dgm:layoutNode name="text_2" styleLbl="node1">
          <dgm:varLst>
            <dgm:bulletEnabled val="1"/>
          </dgm:varLst>
          <dgm:choose name="Name30">
            <dgm:if name="Name31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32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2">
          <dgm:alg type="sp"/>
          <dgm:shape xmlns:r="http://schemas.openxmlformats.org/officeDocument/2006/relationships" r:blip="">
            <dgm:adjLst/>
          </dgm:shape>
          <dgm:presOf/>
          <dgm:constrLst/>
          <dgm:forEach name="Name33" ref="accentRepeat"/>
        </dgm:layoutNode>
      </dgm:forEach>
      <dgm:forEach name="Name34" axis="ch" ptType="node" st="3" cnt="1">
        <dgm:layoutNode name="text_3" styleLbl="node1">
          <dgm:varLst>
            <dgm:bulletEnabled val="1"/>
          </dgm:varLst>
          <dgm:choose name="Name35">
            <dgm:if name="Name36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37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3">
          <dgm:alg type="sp"/>
          <dgm:shape xmlns:r="http://schemas.openxmlformats.org/officeDocument/2006/relationships" r:blip="">
            <dgm:adjLst/>
          </dgm:shape>
          <dgm:presOf/>
          <dgm:constrLst/>
          <dgm:forEach name="Name38" ref="accentRepeat"/>
        </dgm:layoutNode>
      </dgm:forEach>
      <dgm:forEach name="Name39" axis="ch" ptType="node" st="4" cnt="1">
        <dgm:layoutNode name="text_4" styleLbl="node1">
          <dgm:varLst>
            <dgm:bulletEnabled val="1"/>
          </dgm:varLst>
          <dgm:choose name="Name40">
            <dgm:if name="Name41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42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4">
          <dgm:alg type="sp"/>
          <dgm:shape xmlns:r="http://schemas.openxmlformats.org/officeDocument/2006/relationships" r:blip="">
            <dgm:adjLst/>
          </dgm:shape>
          <dgm:presOf/>
          <dgm:constrLst/>
          <dgm:forEach name="Name43" ref="accentRepeat"/>
        </dgm:layoutNode>
      </dgm:forEach>
      <dgm:forEach name="Name44" axis="ch" ptType="node" st="5" cnt="1">
        <dgm:layoutNode name="text_5" styleLbl="node1">
          <dgm:varLst>
            <dgm:bulletEnabled val="1"/>
          </dgm:varLst>
          <dgm:choose name="Name45">
            <dgm:if name="Name46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47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5">
          <dgm:alg type="sp"/>
          <dgm:shape xmlns:r="http://schemas.openxmlformats.org/officeDocument/2006/relationships" r:blip="">
            <dgm:adjLst/>
          </dgm:shape>
          <dgm:presOf/>
          <dgm:constrLst/>
          <dgm:forEach name="Name48" ref="accentRepeat"/>
        </dgm:layoutNode>
      </dgm:forEach>
      <dgm:forEach name="Name49" axis="ch" ptType="node" st="6" cnt="1">
        <dgm:layoutNode name="text_6" styleLbl="node1">
          <dgm:varLst>
            <dgm:bulletEnabled val="1"/>
          </dgm:varLst>
          <dgm:choose name="Name50">
            <dgm:if name="Name51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52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6">
          <dgm:alg type="sp"/>
          <dgm:shape xmlns:r="http://schemas.openxmlformats.org/officeDocument/2006/relationships" r:blip="">
            <dgm:adjLst/>
          </dgm:shape>
          <dgm:presOf/>
          <dgm:constrLst/>
          <dgm:forEach name="Name53" ref="accentRepeat"/>
        </dgm:layoutNode>
      </dgm:forEach>
      <dgm:forEach name="Name54" axis="ch" ptType="node" st="7" cnt="1">
        <dgm:layoutNode name="text_7" styleLbl="node1">
          <dgm:varLst>
            <dgm:bulletEnabled val="1"/>
          </dgm:varLst>
          <dgm:choose name="Name55">
            <dgm:if name="Name56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57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7">
          <dgm:alg type="sp"/>
          <dgm:shape xmlns:r="http://schemas.openxmlformats.org/officeDocument/2006/relationships" r:blip="">
            <dgm:adjLst/>
          </dgm:shape>
          <dgm:presOf/>
          <dgm:constrLst/>
          <dgm:forEach name="Name58" ref="accentRepeat"/>
        </dgm:layoutNode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EFD0B38-3E8C-4AEE-B204-EBF863B8659B}" type="datetimeFigureOut">
              <a:rPr lang="zh-CN" altLang="en-US" smtClean="0"/>
              <a:t>2018/8/15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AC16F62-945F-4BC3-A454-1BEAA43CD2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374946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AC16F62-945F-4BC3-A454-1BEAA43CD266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3344087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单击以编辑母版副标题样式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1B59A-080B-45BC-8698-879CF68A5BA7}" type="datetimeFigureOut">
              <a:rPr lang="zh-CN" altLang="en-US" smtClean="0"/>
              <a:t>2018/8/15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FA3901-0387-4A0A-A42C-54D7411BF8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93879011"/>
      </p:ext>
    </p:extLst>
  </p:cSld>
  <p:clrMapOvr>
    <a:masterClrMapping/>
  </p:clrMapOvr>
  <p:transition spd="slow" advClick="0" advTm="0">
    <p:fad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1B59A-080B-45BC-8698-879CF68A5BA7}" type="datetimeFigureOut">
              <a:rPr lang="zh-CN" altLang="en-US" smtClean="0"/>
              <a:t>2018/8/15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FA3901-0387-4A0A-A42C-54D7411BF8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02509006"/>
      </p:ext>
    </p:extLst>
  </p:cSld>
  <p:clrMapOvr>
    <a:masterClrMapping/>
  </p:clrMapOvr>
  <p:transition spd="slow" advClick="0" advTm="0">
    <p:fad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1B59A-080B-45BC-8698-879CF68A5BA7}" type="datetimeFigureOut">
              <a:rPr lang="zh-CN" altLang="en-US" smtClean="0"/>
              <a:t>2018/8/15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FA3901-0387-4A0A-A42C-54D7411BF8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17396696"/>
      </p:ext>
    </p:extLst>
  </p:cSld>
  <p:clrMapOvr>
    <a:masterClrMapping/>
  </p:clrMapOvr>
  <p:transition spd="slow" advClick="0" advTm="0">
    <p:fad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1B59A-080B-45BC-8698-879CF68A5BA7}" type="datetimeFigureOut">
              <a:rPr lang="zh-CN" altLang="en-US" smtClean="0"/>
              <a:t>2018/8/15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FA3901-0387-4A0A-A42C-54D7411BF8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00588174"/>
      </p:ext>
    </p:extLst>
  </p:cSld>
  <p:clrMapOvr>
    <a:masterClrMapping/>
  </p:clrMapOvr>
  <p:transition spd="slow" advClick="0" advTm="0">
    <p:fade/>
  </p:transition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1B59A-080B-45BC-8698-879CF68A5BA7}" type="datetimeFigureOut">
              <a:rPr lang="zh-CN" altLang="en-US" smtClean="0"/>
              <a:t>2018/8/15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FA3901-0387-4A0A-A42C-54D7411BF8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67778512"/>
      </p:ext>
    </p:extLst>
  </p:cSld>
  <p:clrMapOvr>
    <a:masterClrMapping/>
  </p:clrMapOvr>
  <p:transition spd="slow" advClick="0" advTm="0">
    <p:fad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1B59A-080B-45BC-8698-879CF68A5BA7}" type="datetimeFigureOut">
              <a:rPr lang="zh-CN" altLang="en-US" smtClean="0"/>
              <a:t>2018/8/15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FA3901-0387-4A0A-A42C-54D7411BF8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437982"/>
      </p:ext>
    </p:extLst>
  </p:cSld>
  <p:clrMapOvr>
    <a:masterClrMapping/>
  </p:clrMapOvr>
  <p:transition spd="slow" advClick="0" advTm="0">
    <p:fad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1B59A-080B-45BC-8698-879CF68A5BA7}" type="datetimeFigureOut">
              <a:rPr lang="zh-CN" altLang="en-US" smtClean="0"/>
              <a:t>2018/8/15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FA3901-0387-4A0A-A42C-54D7411BF8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39496278"/>
      </p:ext>
    </p:extLst>
  </p:cSld>
  <p:clrMapOvr>
    <a:masterClrMapping/>
  </p:clrMapOvr>
  <p:transition spd="slow" advClick="0" advTm="0">
    <p:fad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1B59A-080B-45BC-8698-879CF68A5BA7}" type="datetimeFigureOut">
              <a:rPr lang="zh-CN" altLang="en-US" smtClean="0"/>
              <a:t>2018/8/15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FA3901-0387-4A0A-A42C-54D7411BF8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72006239"/>
      </p:ext>
    </p:extLst>
  </p:cSld>
  <p:clrMapOvr>
    <a:masterClrMapping/>
  </p:clrMapOvr>
  <p:transition spd="slow" advClick="0" advTm="0">
    <p:fad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1B59A-080B-45BC-8698-879CF68A5BA7}" type="datetimeFigureOut">
              <a:rPr lang="zh-CN" altLang="en-US" smtClean="0"/>
              <a:t>2018/8/15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FA3901-0387-4A0A-A42C-54D7411BF8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44602526"/>
      </p:ext>
    </p:extLst>
  </p:cSld>
  <p:clrMapOvr>
    <a:masterClrMapping/>
  </p:clrMapOvr>
  <p:transition spd="slow" advClick="0" advTm="0">
    <p:fade/>
  </p:transition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1B59A-080B-45BC-8698-879CF68A5BA7}" type="datetimeFigureOut">
              <a:rPr lang="zh-CN" altLang="en-US" smtClean="0"/>
              <a:t>2018/8/15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FA3901-0387-4A0A-A42C-54D7411BF8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53490933"/>
      </p:ext>
    </p:extLst>
  </p:cSld>
  <p:clrMapOvr>
    <a:masterClrMapping/>
  </p:clrMapOvr>
  <p:transition spd="slow" advClick="0" advTm="0">
    <p:fad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1B59A-080B-45BC-8698-879CF68A5BA7}" type="datetimeFigureOut">
              <a:rPr lang="zh-CN" altLang="en-US" smtClean="0"/>
              <a:t>2018/8/15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FA3901-0387-4A0A-A42C-54D7411BF8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39753909"/>
      </p:ext>
    </p:extLst>
  </p:cSld>
  <p:clrMapOvr>
    <a:masterClrMapping/>
  </p:clrMapOvr>
  <p:transition spd="slow" advClick="0" advTm="0">
    <p:fad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31B59A-080B-45BC-8698-879CF68A5BA7}" type="datetimeFigureOut">
              <a:rPr lang="zh-CN" altLang="en-US" smtClean="0"/>
              <a:t>2018/8/15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FA3901-0387-4A0A-A42C-54D7411BF872}" type="slidenum">
              <a:rPr lang="zh-CN" altLang="en-US" smtClean="0"/>
              <a:t>‹#›</a:t>
            </a:fld>
            <a:endParaRPr lang="zh-CN" altLang="en-US"/>
          </a:p>
        </p:txBody>
      </p:sp>
      <p:pic>
        <p:nvPicPr>
          <p:cNvPr id="7" name="图片 6">
            <a:extLst>
              <a:ext uri="{FF2B5EF4-FFF2-40B4-BE49-F238E27FC236}">
                <a16:creationId xmlns="" xmlns:a16="http://schemas.microsoft.com/office/drawing/2014/main" id="{4815DDFA-A6BF-4D30-9A79-0951FDAA8894}"/>
              </a:ext>
            </a:extLst>
          </p:cNvPr>
          <p:cNvPicPr>
            <a:picLocks noChangeAspect="1"/>
          </p:cNvPicPr>
          <p:nvPr userDrawn="1"/>
        </p:nvPicPr>
        <p:blipFill>
          <a:blip r:embed="rId13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67466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spd="slow" advClick="0" advTm="0">
    <p:fade/>
  </p:transition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.xml"/><Relationship Id="rId4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5" name="图片 94">
            <a:extLst>
              <a:ext uri="{FF2B5EF4-FFF2-40B4-BE49-F238E27FC236}">
                <a16:creationId xmlns="" xmlns:a16="http://schemas.microsoft.com/office/drawing/2014/main" id="{4815DDFA-A6BF-4D30-9A79-0951FDAA8894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7" name="任意多边形 106">
            <a:extLst>
              <a:ext uri="{FF2B5EF4-FFF2-40B4-BE49-F238E27FC236}">
                <a16:creationId xmlns="" xmlns:a16="http://schemas.microsoft.com/office/drawing/2014/main" id="{98D420C6-ED53-465C-9C6C-BECCC31BC6F6}"/>
              </a:ext>
            </a:extLst>
          </p:cNvPr>
          <p:cNvSpPr/>
          <p:nvPr/>
        </p:nvSpPr>
        <p:spPr>
          <a:xfrm>
            <a:off x="-19544" y="3806528"/>
            <a:ext cx="12211544" cy="3051471"/>
          </a:xfrm>
          <a:custGeom>
            <a:avLst/>
            <a:gdLst>
              <a:gd name="connsiteX0" fmla="*/ 326131 w 12211544"/>
              <a:gd name="connsiteY0" fmla="*/ 304 h 4298274"/>
              <a:gd name="connsiteX1" fmla="*/ 610095 w 12211544"/>
              <a:gd name="connsiteY1" fmla="*/ 12024 h 4298274"/>
              <a:gd name="connsiteX2" fmla="*/ 1734045 w 12211544"/>
              <a:gd name="connsiteY2" fmla="*/ 183474 h 4298274"/>
              <a:gd name="connsiteX3" fmla="*/ 2476995 w 12211544"/>
              <a:gd name="connsiteY3" fmla="*/ 450174 h 4298274"/>
              <a:gd name="connsiteX4" fmla="*/ 3010395 w 12211544"/>
              <a:gd name="connsiteY4" fmla="*/ 774024 h 4298274"/>
              <a:gd name="connsiteX5" fmla="*/ 3562845 w 12211544"/>
              <a:gd name="connsiteY5" fmla="*/ 1116924 h 4298274"/>
              <a:gd name="connsiteX6" fmla="*/ 4534395 w 12211544"/>
              <a:gd name="connsiteY6" fmla="*/ 1212174 h 4298274"/>
              <a:gd name="connsiteX7" fmla="*/ 5944095 w 12211544"/>
              <a:gd name="connsiteY7" fmla="*/ 1231224 h 4298274"/>
              <a:gd name="connsiteX8" fmla="*/ 6667995 w 12211544"/>
              <a:gd name="connsiteY8" fmla="*/ 1593174 h 4298274"/>
              <a:gd name="connsiteX9" fmla="*/ 7601445 w 12211544"/>
              <a:gd name="connsiteY9" fmla="*/ 1936074 h 4298274"/>
              <a:gd name="connsiteX10" fmla="*/ 9125445 w 12211544"/>
              <a:gd name="connsiteY10" fmla="*/ 2012274 h 4298274"/>
              <a:gd name="connsiteX11" fmla="*/ 11335245 w 12211544"/>
              <a:gd name="connsiteY11" fmla="*/ 2583774 h 4298274"/>
              <a:gd name="connsiteX12" fmla="*/ 12192495 w 12211544"/>
              <a:gd name="connsiteY12" fmla="*/ 2717124 h 4298274"/>
              <a:gd name="connsiteX13" fmla="*/ 12211544 w 12211544"/>
              <a:gd name="connsiteY13" fmla="*/ 2717124 h 4298274"/>
              <a:gd name="connsiteX14" fmla="*/ 12211544 w 12211544"/>
              <a:gd name="connsiteY14" fmla="*/ 3771252 h 4298274"/>
              <a:gd name="connsiteX15" fmla="*/ 12192495 w 12211544"/>
              <a:gd name="connsiteY15" fmla="*/ 4298274 h 4298274"/>
              <a:gd name="connsiteX16" fmla="*/ 0 w 12211544"/>
              <a:gd name="connsiteY16" fmla="*/ 4298274 h 4298274"/>
              <a:gd name="connsiteX17" fmla="*/ 0 w 12211544"/>
              <a:gd name="connsiteY17" fmla="*/ 5509 h 4298274"/>
              <a:gd name="connsiteX18" fmla="*/ 19545 w 12211544"/>
              <a:gd name="connsiteY18" fmla="*/ 12024 h 4298274"/>
              <a:gd name="connsiteX19" fmla="*/ 326131 w 12211544"/>
              <a:gd name="connsiteY19" fmla="*/ 304 h 42982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12211544" h="4298274">
                <a:moveTo>
                  <a:pt x="326131" y="304"/>
                </a:moveTo>
                <a:cubicBezTo>
                  <a:pt x="408284" y="-924"/>
                  <a:pt x="502939" y="1309"/>
                  <a:pt x="610095" y="12024"/>
                </a:cubicBezTo>
                <a:cubicBezTo>
                  <a:pt x="895845" y="40599"/>
                  <a:pt x="1422895" y="110449"/>
                  <a:pt x="1734045" y="183474"/>
                </a:cubicBezTo>
                <a:cubicBezTo>
                  <a:pt x="2045195" y="256499"/>
                  <a:pt x="2264270" y="351749"/>
                  <a:pt x="2476995" y="450174"/>
                </a:cubicBezTo>
                <a:cubicBezTo>
                  <a:pt x="2689720" y="548599"/>
                  <a:pt x="2829420" y="662899"/>
                  <a:pt x="3010395" y="774024"/>
                </a:cubicBezTo>
                <a:cubicBezTo>
                  <a:pt x="3191370" y="885149"/>
                  <a:pt x="3308845" y="1043899"/>
                  <a:pt x="3562845" y="1116924"/>
                </a:cubicBezTo>
                <a:cubicBezTo>
                  <a:pt x="3816845" y="1189949"/>
                  <a:pt x="4137520" y="1193124"/>
                  <a:pt x="4534395" y="1212174"/>
                </a:cubicBezTo>
                <a:cubicBezTo>
                  <a:pt x="4931270" y="1231224"/>
                  <a:pt x="5588495" y="1167724"/>
                  <a:pt x="5944095" y="1231224"/>
                </a:cubicBezTo>
                <a:cubicBezTo>
                  <a:pt x="6299695" y="1294724"/>
                  <a:pt x="6391770" y="1475699"/>
                  <a:pt x="6667995" y="1593174"/>
                </a:cubicBezTo>
                <a:cubicBezTo>
                  <a:pt x="6944220" y="1710649"/>
                  <a:pt x="7191870" y="1866224"/>
                  <a:pt x="7601445" y="1936074"/>
                </a:cubicBezTo>
                <a:cubicBezTo>
                  <a:pt x="8011020" y="2005924"/>
                  <a:pt x="8503145" y="1904324"/>
                  <a:pt x="9125445" y="2012274"/>
                </a:cubicBezTo>
                <a:cubicBezTo>
                  <a:pt x="9747745" y="2120224"/>
                  <a:pt x="11049495" y="2539324"/>
                  <a:pt x="11335245" y="2583774"/>
                </a:cubicBezTo>
                <a:lnTo>
                  <a:pt x="12192495" y="2717124"/>
                </a:lnTo>
                <a:lnTo>
                  <a:pt x="12211544" y="2717124"/>
                </a:lnTo>
                <a:lnTo>
                  <a:pt x="12211544" y="3771252"/>
                </a:lnTo>
                <a:lnTo>
                  <a:pt x="12192495" y="4298274"/>
                </a:lnTo>
                <a:lnTo>
                  <a:pt x="0" y="4298274"/>
                </a:lnTo>
                <a:lnTo>
                  <a:pt x="0" y="5509"/>
                </a:lnTo>
                <a:lnTo>
                  <a:pt x="19545" y="12024"/>
                </a:lnTo>
                <a:cubicBezTo>
                  <a:pt x="87014" y="14009"/>
                  <a:pt x="189209" y="2350"/>
                  <a:pt x="326131" y="304"/>
                </a:cubicBezTo>
                <a:close/>
              </a:path>
            </a:pathLst>
          </a:custGeom>
          <a:solidFill>
            <a:srgbClr val="03BF2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8" name="任意多边形 114">
            <a:extLst>
              <a:ext uri="{FF2B5EF4-FFF2-40B4-BE49-F238E27FC236}">
                <a16:creationId xmlns="" xmlns:a16="http://schemas.microsoft.com/office/drawing/2014/main" id="{70D7333A-BDE4-4086-A66F-27283CD52FDD}"/>
              </a:ext>
            </a:extLst>
          </p:cNvPr>
          <p:cNvSpPr/>
          <p:nvPr/>
        </p:nvSpPr>
        <p:spPr>
          <a:xfrm>
            <a:off x="-19544" y="4524921"/>
            <a:ext cx="12217819" cy="2314028"/>
          </a:xfrm>
          <a:custGeom>
            <a:avLst/>
            <a:gdLst>
              <a:gd name="connsiteX0" fmla="*/ 0 w 12217819"/>
              <a:gd name="connsiteY0" fmla="*/ 0 h 3867150"/>
              <a:gd name="connsiteX1" fmla="*/ 629145 w 12217819"/>
              <a:gd name="connsiteY1" fmla="*/ 0 h 3867150"/>
              <a:gd name="connsiteX2" fmla="*/ 1886445 w 12217819"/>
              <a:gd name="connsiteY2" fmla="*/ 209550 h 3867150"/>
              <a:gd name="connsiteX3" fmla="*/ 2457945 w 12217819"/>
              <a:gd name="connsiteY3" fmla="*/ 476250 h 3867150"/>
              <a:gd name="connsiteX4" fmla="*/ 3562845 w 12217819"/>
              <a:gd name="connsiteY4" fmla="*/ 1333500 h 3867150"/>
              <a:gd name="connsiteX5" fmla="*/ 4020045 w 12217819"/>
              <a:gd name="connsiteY5" fmla="*/ 1428750 h 3867150"/>
              <a:gd name="connsiteX6" fmla="*/ 5486895 w 12217819"/>
              <a:gd name="connsiteY6" fmla="*/ 1428750 h 3867150"/>
              <a:gd name="connsiteX7" fmla="*/ 6458445 w 12217819"/>
              <a:gd name="connsiteY7" fmla="*/ 1562100 h 3867150"/>
              <a:gd name="connsiteX8" fmla="*/ 7544295 w 12217819"/>
              <a:gd name="connsiteY8" fmla="*/ 2266950 h 3867150"/>
              <a:gd name="connsiteX9" fmla="*/ 8877795 w 12217819"/>
              <a:gd name="connsiteY9" fmla="*/ 2400300 h 3867150"/>
              <a:gd name="connsiteX10" fmla="*/ 9982695 w 12217819"/>
              <a:gd name="connsiteY10" fmla="*/ 2628900 h 3867150"/>
              <a:gd name="connsiteX11" fmla="*/ 11373345 w 12217819"/>
              <a:gd name="connsiteY11" fmla="*/ 2971800 h 3867150"/>
              <a:gd name="connsiteX12" fmla="*/ 11849595 w 12217819"/>
              <a:gd name="connsiteY12" fmla="*/ 3143250 h 3867150"/>
              <a:gd name="connsiteX13" fmla="*/ 12200681 w 12217819"/>
              <a:gd name="connsiteY13" fmla="*/ 3165649 h 3867150"/>
              <a:gd name="connsiteX14" fmla="*/ 12217819 w 12217819"/>
              <a:gd name="connsiteY14" fmla="*/ 3185559 h 3867150"/>
              <a:gd name="connsiteX15" fmla="*/ 12211544 w 12217819"/>
              <a:gd name="connsiteY15" fmla="*/ 3359178 h 3867150"/>
              <a:gd name="connsiteX16" fmla="*/ 12211544 w 12217819"/>
              <a:gd name="connsiteY16" fmla="*/ 3867150 h 3867150"/>
              <a:gd name="connsiteX17" fmla="*/ 0 w 12217819"/>
              <a:gd name="connsiteY17" fmla="*/ 3867150 h 3867150"/>
              <a:gd name="connsiteX18" fmla="*/ 0 w 12217819"/>
              <a:gd name="connsiteY18" fmla="*/ 0 h 38671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12217819" h="3867150">
                <a:moveTo>
                  <a:pt x="0" y="0"/>
                </a:moveTo>
                <a:lnTo>
                  <a:pt x="629145" y="0"/>
                </a:lnTo>
                <a:cubicBezTo>
                  <a:pt x="959345" y="34925"/>
                  <a:pt x="1581645" y="130175"/>
                  <a:pt x="1886445" y="209550"/>
                </a:cubicBezTo>
                <a:cubicBezTo>
                  <a:pt x="2191245" y="288925"/>
                  <a:pt x="2089645" y="190500"/>
                  <a:pt x="2457945" y="476250"/>
                </a:cubicBezTo>
                <a:lnTo>
                  <a:pt x="3562845" y="1333500"/>
                </a:lnTo>
                <a:cubicBezTo>
                  <a:pt x="3823195" y="1492250"/>
                  <a:pt x="3531095" y="1428750"/>
                  <a:pt x="4020045" y="1428750"/>
                </a:cubicBezTo>
                <a:lnTo>
                  <a:pt x="5486895" y="1428750"/>
                </a:lnTo>
                <a:cubicBezTo>
                  <a:pt x="5893295" y="1450975"/>
                  <a:pt x="6096495" y="1327150"/>
                  <a:pt x="6458445" y="1562100"/>
                </a:cubicBezTo>
                <a:lnTo>
                  <a:pt x="7544295" y="2266950"/>
                </a:lnTo>
                <a:cubicBezTo>
                  <a:pt x="7947520" y="2406650"/>
                  <a:pt x="8509495" y="2324100"/>
                  <a:pt x="8877795" y="2400300"/>
                </a:cubicBezTo>
                <a:lnTo>
                  <a:pt x="9982695" y="2628900"/>
                </a:lnTo>
                <a:cubicBezTo>
                  <a:pt x="10398620" y="2724150"/>
                  <a:pt x="11214595" y="2914650"/>
                  <a:pt x="11373345" y="2971800"/>
                </a:cubicBezTo>
                <a:lnTo>
                  <a:pt x="11849595" y="3143250"/>
                </a:lnTo>
                <a:cubicBezTo>
                  <a:pt x="11988501" y="3193256"/>
                  <a:pt x="12122546" y="3107135"/>
                  <a:pt x="12200681" y="3165649"/>
                </a:cubicBezTo>
                <a:lnTo>
                  <a:pt x="12217819" y="3185559"/>
                </a:lnTo>
                <a:lnTo>
                  <a:pt x="12211544" y="3359178"/>
                </a:lnTo>
                <a:lnTo>
                  <a:pt x="12211544" y="3867150"/>
                </a:lnTo>
                <a:lnTo>
                  <a:pt x="0" y="3867150"/>
                </a:lnTo>
                <a:lnTo>
                  <a:pt x="0" y="0"/>
                </a:lnTo>
                <a:close/>
              </a:path>
            </a:pathLst>
          </a:custGeom>
          <a:solidFill>
            <a:srgbClr val="4EC0E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10" name="任意多边形 124">
            <a:extLst>
              <a:ext uri="{FF2B5EF4-FFF2-40B4-BE49-F238E27FC236}">
                <a16:creationId xmlns="" xmlns:a16="http://schemas.microsoft.com/office/drawing/2014/main" id="{5073C9FE-CC8C-409E-B72F-284A9186E83C}"/>
              </a:ext>
            </a:extLst>
          </p:cNvPr>
          <p:cNvSpPr/>
          <p:nvPr/>
        </p:nvSpPr>
        <p:spPr>
          <a:xfrm>
            <a:off x="-19544" y="5129701"/>
            <a:ext cx="12230595" cy="1728271"/>
          </a:xfrm>
          <a:custGeom>
            <a:avLst/>
            <a:gdLst>
              <a:gd name="connsiteX0" fmla="*/ 0 w 12230595"/>
              <a:gd name="connsiteY0" fmla="*/ 0 h 3336793"/>
              <a:gd name="connsiteX1" fmla="*/ 38595 w 12230595"/>
              <a:gd name="connsiteY1" fmla="*/ 0 h 3336793"/>
              <a:gd name="connsiteX2" fmla="*/ 1276845 w 12230595"/>
              <a:gd name="connsiteY2" fmla="*/ 72148 h 3336793"/>
              <a:gd name="connsiteX3" fmla="*/ 2000745 w 12230595"/>
              <a:gd name="connsiteY3" fmla="*/ 234479 h 3336793"/>
              <a:gd name="connsiteX4" fmla="*/ 2762745 w 12230595"/>
              <a:gd name="connsiteY4" fmla="*/ 775586 h 3336793"/>
              <a:gd name="connsiteX5" fmla="*/ 3829545 w 12230595"/>
              <a:gd name="connsiteY5" fmla="*/ 1370802 h 3336793"/>
              <a:gd name="connsiteX6" fmla="*/ 4401045 w 12230595"/>
              <a:gd name="connsiteY6" fmla="*/ 1406876 h 3336793"/>
              <a:gd name="connsiteX7" fmla="*/ 5524995 w 12230595"/>
              <a:gd name="connsiteY7" fmla="*/ 1406876 h 3336793"/>
              <a:gd name="connsiteX8" fmla="*/ 6572745 w 12230595"/>
              <a:gd name="connsiteY8" fmla="*/ 1659392 h 3336793"/>
              <a:gd name="connsiteX9" fmla="*/ 7220445 w 12230595"/>
              <a:gd name="connsiteY9" fmla="*/ 2128351 h 3336793"/>
              <a:gd name="connsiteX10" fmla="*/ 7868145 w 12230595"/>
              <a:gd name="connsiteY10" fmla="*/ 2218535 h 3336793"/>
              <a:gd name="connsiteX11" fmla="*/ 8611095 w 12230595"/>
              <a:gd name="connsiteY11" fmla="*/ 2326756 h 3336793"/>
              <a:gd name="connsiteX12" fmla="*/ 9582645 w 12230595"/>
              <a:gd name="connsiteY12" fmla="*/ 2326756 h 3336793"/>
              <a:gd name="connsiteX13" fmla="*/ 10401795 w 12230595"/>
              <a:gd name="connsiteY13" fmla="*/ 2471051 h 3336793"/>
              <a:gd name="connsiteX14" fmla="*/ 11259045 w 12230595"/>
              <a:gd name="connsiteY14" fmla="*/ 2849826 h 3336793"/>
              <a:gd name="connsiteX15" fmla="*/ 11887695 w 12230595"/>
              <a:gd name="connsiteY15" fmla="*/ 3066268 h 3336793"/>
              <a:gd name="connsiteX16" fmla="*/ 12230595 w 12230595"/>
              <a:gd name="connsiteY16" fmla="*/ 3066268 h 3336793"/>
              <a:gd name="connsiteX17" fmla="*/ 12230595 w 12230595"/>
              <a:gd name="connsiteY17" fmla="*/ 3317771 h 3336793"/>
              <a:gd name="connsiteX18" fmla="*/ 12211544 w 12230595"/>
              <a:gd name="connsiteY18" fmla="*/ 3317771 h 3336793"/>
              <a:gd name="connsiteX19" fmla="*/ 12211544 w 12230595"/>
              <a:gd name="connsiteY19" fmla="*/ 3336793 h 3336793"/>
              <a:gd name="connsiteX20" fmla="*/ 0 w 12230595"/>
              <a:gd name="connsiteY20" fmla="*/ 3318867 h 3336793"/>
              <a:gd name="connsiteX21" fmla="*/ 0 w 12230595"/>
              <a:gd name="connsiteY21" fmla="*/ 0 h 33367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</a:cxnLst>
            <a:rect l="l" t="t" r="r" b="b"/>
            <a:pathLst>
              <a:path w="12230595" h="3336793">
                <a:moveTo>
                  <a:pt x="0" y="0"/>
                </a:moveTo>
                <a:lnTo>
                  <a:pt x="38595" y="0"/>
                </a:lnTo>
                <a:cubicBezTo>
                  <a:pt x="257670" y="12025"/>
                  <a:pt x="949820" y="33068"/>
                  <a:pt x="1276845" y="72148"/>
                </a:cubicBezTo>
                <a:cubicBezTo>
                  <a:pt x="1603870" y="111227"/>
                  <a:pt x="1746745" y="54111"/>
                  <a:pt x="2000745" y="234479"/>
                </a:cubicBezTo>
                <a:lnTo>
                  <a:pt x="2762745" y="775586"/>
                </a:lnTo>
                <a:cubicBezTo>
                  <a:pt x="3067545" y="964973"/>
                  <a:pt x="3639045" y="1358778"/>
                  <a:pt x="3829545" y="1370802"/>
                </a:cubicBezTo>
                <a:lnTo>
                  <a:pt x="4401045" y="1406876"/>
                </a:lnTo>
                <a:cubicBezTo>
                  <a:pt x="4683620" y="1412888"/>
                  <a:pt x="5175745" y="1322704"/>
                  <a:pt x="5524995" y="1406876"/>
                </a:cubicBezTo>
                <a:lnTo>
                  <a:pt x="6572745" y="1659392"/>
                </a:lnTo>
                <a:cubicBezTo>
                  <a:pt x="6855320" y="1779638"/>
                  <a:pt x="7004545" y="2098289"/>
                  <a:pt x="7220445" y="2128351"/>
                </a:cubicBezTo>
                <a:lnTo>
                  <a:pt x="7868145" y="2218535"/>
                </a:lnTo>
                <a:cubicBezTo>
                  <a:pt x="8099920" y="2251603"/>
                  <a:pt x="8287245" y="2326756"/>
                  <a:pt x="8611095" y="2326756"/>
                </a:cubicBezTo>
                <a:lnTo>
                  <a:pt x="9582645" y="2326756"/>
                </a:lnTo>
                <a:cubicBezTo>
                  <a:pt x="9881095" y="2350806"/>
                  <a:pt x="10116045" y="2344793"/>
                  <a:pt x="10401795" y="2471051"/>
                </a:cubicBezTo>
                <a:lnTo>
                  <a:pt x="11259045" y="2849826"/>
                </a:lnTo>
                <a:cubicBezTo>
                  <a:pt x="11506695" y="2949028"/>
                  <a:pt x="11773395" y="3066268"/>
                  <a:pt x="11887695" y="3066268"/>
                </a:cubicBezTo>
                <a:lnTo>
                  <a:pt x="12230595" y="3066268"/>
                </a:lnTo>
                <a:lnTo>
                  <a:pt x="12230595" y="3317771"/>
                </a:lnTo>
                <a:lnTo>
                  <a:pt x="12211544" y="3317771"/>
                </a:lnTo>
                <a:lnTo>
                  <a:pt x="12211544" y="3336793"/>
                </a:lnTo>
                <a:lnTo>
                  <a:pt x="0" y="3318867"/>
                </a:lnTo>
                <a:lnTo>
                  <a:pt x="0" y="0"/>
                </a:lnTo>
                <a:close/>
              </a:path>
            </a:pathLst>
          </a:custGeom>
          <a:solidFill>
            <a:srgbClr val="03BF2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11" name="任意多边形 13">
            <a:extLst>
              <a:ext uri="{FF2B5EF4-FFF2-40B4-BE49-F238E27FC236}">
                <a16:creationId xmlns="" xmlns:a16="http://schemas.microsoft.com/office/drawing/2014/main" id="{0621F09B-8709-4420-872B-739E57AF5868}"/>
              </a:ext>
            </a:extLst>
          </p:cNvPr>
          <p:cNvSpPr/>
          <p:nvPr/>
        </p:nvSpPr>
        <p:spPr>
          <a:xfrm>
            <a:off x="6153150" y="6362700"/>
            <a:ext cx="6000750" cy="495300"/>
          </a:xfrm>
          <a:custGeom>
            <a:avLst/>
            <a:gdLst>
              <a:gd name="connsiteX0" fmla="*/ 0 w 6000750"/>
              <a:gd name="connsiteY0" fmla="*/ 438150 h 457200"/>
              <a:gd name="connsiteX1" fmla="*/ 723900 w 6000750"/>
              <a:gd name="connsiteY1" fmla="*/ 266700 h 457200"/>
              <a:gd name="connsiteX2" fmla="*/ 1333500 w 6000750"/>
              <a:gd name="connsiteY2" fmla="*/ 266700 h 457200"/>
              <a:gd name="connsiteX3" fmla="*/ 1924050 w 6000750"/>
              <a:gd name="connsiteY3" fmla="*/ 228600 h 457200"/>
              <a:gd name="connsiteX4" fmla="*/ 2400300 w 6000750"/>
              <a:gd name="connsiteY4" fmla="*/ 76200 h 457200"/>
              <a:gd name="connsiteX5" fmla="*/ 2724150 w 6000750"/>
              <a:gd name="connsiteY5" fmla="*/ 0 h 457200"/>
              <a:gd name="connsiteX6" fmla="*/ 3657600 w 6000750"/>
              <a:gd name="connsiteY6" fmla="*/ 0 h 457200"/>
              <a:gd name="connsiteX7" fmla="*/ 4057650 w 6000750"/>
              <a:gd name="connsiteY7" fmla="*/ 114300 h 457200"/>
              <a:gd name="connsiteX8" fmla="*/ 4667250 w 6000750"/>
              <a:gd name="connsiteY8" fmla="*/ 76200 h 457200"/>
              <a:gd name="connsiteX9" fmla="*/ 5143500 w 6000750"/>
              <a:gd name="connsiteY9" fmla="*/ 57150 h 457200"/>
              <a:gd name="connsiteX10" fmla="*/ 5467350 w 6000750"/>
              <a:gd name="connsiteY10" fmla="*/ 38100 h 457200"/>
              <a:gd name="connsiteX11" fmla="*/ 5848350 w 6000750"/>
              <a:gd name="connsiteY11" fmla="*/ 400050 h 457200"/>
              <a:gd name="connsiteX12" fmla="*/ 6000750 w 6000750"/>
              <a:gd name="connsiteY12" fmla="*/ 457200 h 457200"/>
              <a:gd name="connsiteX13" fmla="*/ 152400 w 6000750"/>
              <a:gd name="connsiteY13" fmla="*/ 419100 h 457200"/>
              <a:gd name="connsiteX14" fmla="*/ 0 w 6000750"/>
              <a:gd name="connsiteY14" fmla="*/ 438150 h 45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6000750" h="457200">
                <a:moveTo>
                  <a:pt x="0" y="438150"/>
                </a:moveTo>
                <a:lnTo>
                  <a:pt x="723900" y="266700"/>
                </a:lnTo>
                <a:lnTo>
                  <a:pt x="1333500" y="266700"/>
                </a:lnTo>
                <a:lnTo>
                  <a:pt x="1924050" y="228600"/>
                </a:lnTo>
                <a:lnTo>
                  <a:pt x="2400300" y="76200"/>
                </a:lnTo>
                <a:lnTo>
                  <a:pt x="2724150" y="0"/>
                </a:lnTo>
                <a:lnTo>
                  <a:pt x="3657600" y="0"/>
                </a:lnTo>
                <a:lnTo>
                  <a:pt x="4057650" y="114300"/>
                </a:lnTo>
                <a:lnTo>
                  <a:pt x="4667250" y="76200"/>
                </a:lnTo>
                <a:lnTo>
                  <a:pt x="5143500" y="57150"/>
                </a:lnTo>
                <a:lnTo>
                  <a:pt x="5467350" y="38100"/>
                </a:lnTo>
                <a:lnTo>
                  <a:pt x="5848350" y="400050"/>
                </a:lnTo>
                <a:lnTo>
                  <a:pt x="6000750" y="457200"/>
                </a:lnTo>
                <a:lnTo>
                  <a:pt x="152400" y="419100"/>
                </a:lnTo>
                <a:lnTo>
                  <a:pt x="0" y="438150"/>
                </a:lnTo>
                <a:close/>
              </a:path>
            </a:pathLst>
          </a:custGeom>
          <a:solidFill>
            <a:srgbClr val="4EC0E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" name="任意多边形 14">
            <a:extLst>
              <a:ext uri="{FF2B5EF4-FFF2-40B4-BE49-F238E27FC236}">
                <a16:creationId xmlns="" xmlns:a16="http://schemas.microsoft.com/office/drawing/2014/main" id="{5EE7AA65-3497-4BD5-A2C5-ACBBCFDDCFFD}"/>
              </a:ext>
            </a:extLst>
          </p:cNvPr>
          <p:cNvSpPr/>
          <p:nvPr/>
        </p:nvSpPr>
        <p:spPr>
          <a:xfrm>
            <a:off x="7231380" y="6560820"/>
            <a:ext cx="4777740" cy="297180"/>
          </a:xfrm>
          <a:custGeom>
            <a:avLst/>
            <a:gdLst>
              <a:gd name="connsiteX0" fmla="*/ 0 w 4777740"/>
              <a:gd name="connsiteY0" fmla="*/ 281940 h 297180"/>
              <a:gd name="connsiteX1" fmla="*/ 533400 w 4777740"/>
              <a:gd name="connsiteY1" fmla="*/ 182880 h 297180"/>
              <a:gd name="connsiteX2" fmla="*/ 960120 w 4777740"/>
              <a:gd name="connsiteY2" fmla="*/ 175260 h 297180"/>
              <a:gd name="connsiteX3" fmla="*/ 1463040 w 4777740"/>
              <a:gd name="connsiteY3" fmla="*/ 137160 h 297180"/>
              <a:gd name="connsiteX4" fmla="*/ 1821180 w 4777740"/>
              <a:gd name="connsiteY4" fmla="*/ 99060 h 297180"/>
              <a:gd name="connsiteX5" fmla="*/ 1905000 w 4777740"/>
              <a:gd name="connsiteY5" fmla="*/ 45720 h 297180"/>
              <a:gd name="connsiteX6" fmla="*/ 2514600 w 4777740"/>
              <a:gd name="connsiteY6" fmla="*/ 0 h 297180"/>
              <a:gd name="connsiteX7" fmla="*/ 2979420 w 4777740"/>
              <a:gd name="connsiteY7" fmla="*/ 53340 h 297180"/>
              <a:gd name="connsiteX8" fmla="*/ 3436620 w 4777740"/>
              <a:gd name="connsiteY8" fmla="*/ 99060 h 297180"/>
              <a:gd name="connsiteX9" fmla="*/ 3733800 w 4777740"/>
              <a:gd name="connsiteY9" fmla="*/ 53340 h 297180"/>
              <a:gd name="connsiteX10" fmla="*/ 4137660 w 4777740"/>
              <a:gd name="connsiteY10" fmla="*/ 15240 h 297180"/>
              <a:gd name="connsiteX11" fmla="*/ 4427220 w 4777740"/>
              <a:gd name="connsiteY11" fmla="*/ 76200 h 297180"/>
              <a:gd name="connsiteX12" fmla="*/ 4732020 w 4777740"/>
              <a:gd name="connsiteY12" fmla="*/ 190500 h 297180"/>
              <a:gd name="connsiteX13" fmla="*/ 4777740 w 4777740"/>
              <a:gd name="connsiteY13" fmla="*/ 297180 h 297180"/>
              <a:gd name="connsiteX14" fmla="*/ 0 w 4777740"/>
              <a:gd name="connsiteY14" fmla="*/ 281940 h 2971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4777740" h="297180">
                <a:moveTo>
                  <a:pt x="0" y="281940"/>
                </a:moveTo>
                <a:lnTo>
                  <a:pt x="533400" y="182880"/>
                </a:lnTo>
                <a:lnTo>
                  <a:pt x="960120" y="175260"/>
                </a:lnTo>
                <a:lnTo>
                  <a:pt x="1463040" y="137160"/>
                </a:lnTo>
                <a:lnTo>
                  <a:pt x="1821180" y="99060"/>
                </a:lnTo>
                <a:lnTo>
                  <a:pt x="1905000" y="45720"/>
                </a:lnTo>
                <a:lnTo>
                  <a:pt x="2514600" y="0"/>
                </a:lnTo>
                <a:lnTo>
                  <a:pt x="2979420" y="53340"/>
                </a:lnTo>
                <a:lnTo>
                  <a:pt x="3436620" y="99060"/>
                </a:lnTo>
                <a:lnTo>
                  <a:pt x="3733800" y="53340"/>
                </a:lnTo>
                <a:lnTo>
                  <a:pt x="4137660" y="15240"/>
                </a:lnTo>
                <a:lnTo>
                  <a:pt x="4427220" y="76200"/>
                </a:lnTo>
                <a:lnTo>
                  <a:pt x="4732020" y="190500"/>
                </a:lnTo>
                <a:lnTo>
                  <a:pt x="4777740" y="297180"/>
                </a:lnTo>
                <a:lnTo>
                  <a:pt x="0" y="281940"/>
                </a:lnTo>
                <a:close/>
              </a:path>
            </a:pathLst>
          </a:custGeom>
          <a:solidFill>
            <a:srgbClr val="03BF2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6" name="组合 5"/>
          <p:cNvGrpSpPr/>
          <p:nvPr/>
        </p:nvGrpSpPr>
        <p:grpSpPr>
          <a:xfrm>
            <a:off x="7013396" y="6485586"/>
            <a:ext cx="4670604" cy="343391"/>
            <a:chOff x="7013396" y="6485586"/>
            <a:chExt cx="4670604" cy="343391"/>
          </a:xfrm>
        </p:grpSpPr>
        <p:sp>
          <p:nvSpPr>
            <p:cNvPr id="48" name="椭圆 47">
              <a:extLst>
                <a:ext uri="{FF2B5EF4-FFF2-40B4-BE49-F238E27FC236}">
                  <a16:creationId xmlns="" xmlns:a16="http://schemas.microsoft.com/office/drawing/2014/main" id="{36D1DFFC-2A77-438D-B68C-6675E8CD8DCF}"/>
                </a:ext>
              </a:extLst>
            </p:cNvPr>
            <p:cNvSpPr/>
            <p:nvPr/>
          </p:nvSpPr>
          <p:spPr>
            <a:xfrm flipH="1">
              <a:off x="7679333" y="6779895"/>
              <a:ext cx="45720" cy="4572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49" name="椭圆 48">
              <a:extLst>
                <a:ext uri="{FF2B5EF4-FFF2-40B4-BE49-F238E27FC236}">
                  <a16:creationId xmlns="" xmlns:a16="http://schemas.microsoft.com/office/drawing/2014/main" id="{15D67241-FE28-493C-83EF-7DBA604CDDF4}"/>
                </a:ext>
              </a:extLst>
            </p:cNvPr>
            <p:cNvSpPr/>
            <p:nvPr/>
          </p:nvSpPr>
          <p:spPr>
            <a:xfrm flipH="1">
              <a:off x="10861497" y="6783257"/>
              <a:ext cx="45720" cy="45720"/>
            </a:xfrm>
            <a:prstGeom prst="ellipse">
              <a:avLst/>
            </a:prstGeom>
            <a:solidFill>
              <a:srgbClr val="E6CB2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0" name="椭圆 49">
              <a:extLst>
                <a:ext uri="{FF2B5EF4-FFF2-40B4-BE49-F238E27FC236}">
                  <a16:creationId xmlns="" xmlns:a16="http://schemas.microsoft.com/office/drawing/2014/main" id="{49EA5DF5-CE68-408E-AD72-9E8797B1E664}"/>
                </a:ext>
              </a:extLst>
            </p:cNvPr>
            <p:cNvSpPr/>
            <p:nvPr/>
          </p:nvSpPr>
          <p:spPr>
            <a:xfrm flipH="1">
              <a:off x="10518597" y="6668957"/>
              <a:ext cx="45720" cy="45720"/>
            </a:xfrm>
            <a:prstGeom prst="ellipse">
              <a:avLst/>
            </a:prstGeom>
            <a:solidFill>
              <a:srgbClr val="E96F3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1" name="椭圆 50">
              <a:extLst>
                <a:ext uri="{FF2B5EF4-FFF2-40B4-BE49-F238E27FC236}">
                  <a16:creationId xmlns="" xmlns:a16="http://schemas.microsoft.com/office/drawing/2014/main" id="{E1CEB8BD-D81E-404B-8ECF-4C87324A33DE}"/>
                </a:ext>
              </a:extLst>
            </p:cNvPr>
            <p:cNvSpPr/>
            <p:nvPr/>
          </p:nvSpPr>
          <p:spPr>
            <a:xfrm flipH="1">
              <a:off x="9504680" y="6774180"/>
              <a:ext cx="45720" cy="45720"/>
            </a:xfrm>
            <a:prstGeom prst="ellipse">
              <a:avLst/>
            </a:prstGeom>
            <a:solidFill>
              <a:srgbClr val="E96F3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2" name="椭圆 51">
              <a:extLst>
                <a:ext uri="{FF2B5EF4-FFF2-40B4-BE49-F238E27FC236}">
                  <a16:creationId xmlns="" xmlns:a16="http://schemas.microsoft.com/office/drawing/2014/main" id="{28E9EFE7-D2A6-4392-8BA2-7EF3B7F0999B}"/>
                </a:ext>
              </a:extLst>
            </p:cNvPr>
            <p:cNvSpPr/>
            <p:nvPr/>
          </p:nvSpPr>
          <p:spPr>
            <a:xfrm flipH="1">
              <a:off x="8729980" y="6748780"/>
              <a:ext cx="45720" cy="4572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3" name="椭圆 52">
              <a:extLst>
                <a:ext uri="{FF2B5EF4-FFF2-40B4-BE49-F238E27FC236}">
                  <a16:creationId xmlns="" xmlns:a16="http://schemas.microsoft.com/office/drawing/2014/main" id="{3CBC0942-B8F6-4589-A199-BF0E31DC931E}"/>
                </a:ext>
              </a:extLst>
            </p:cNvPr>
            <p:cNvSpPr/>
            <p:nvPr/>
          </p:nvSpPr>
          <p:spPr>
            <a:xfrm flipH="1">
              <a:off x="11638280" y="6697980"/>
              <a:ext cx="45720" cy="45720"/>
            </a:xfrm>
            <a:prstGeom prst="ellipse">
              <a:avLst/>
            </a:prstGeom>
            <a:solidFill>
              <a:srgbClr val="E6CB2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4" name="椭圆 53">
              <a:extLst>
                <a:ext uri="{FF2B5EF4-FFF2-40B4-BE49-F238E27FC236}">
                  <a16:creationId xmlns="" xmlns:a16="http://schemas.microsoft.com/office/drawing/2014/main" id="{10A9978E-F4F8-4A50-95D7-469729C0D567}"/>
                </a:ext>
              </a:extLst>
            </p:cNvPr>
            <p:cNvSpPr/>
            <p:nvPr/>
          </p:nvSpPr>
          <p:spPr>
            <a:xfrm flipH="1">
              <a:off x="9698156" y="6485586"/>
              <a:ext cx="45720" cy="45720"/>
            </a:xfrm>
            <a:prstGeom prst="ellipse">
              <a:avLst/>
            </a:prstGeom>
            <a:solidFill>
              <a:srgbClr val="E96F3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5" name="椭圆 54">
              <a:extLst>
                <a:ext uri="{FF2B5EF4-FFF2-40B4-BE49-F238E27FC236}">
                  <a16:creationId xmlns="" xmlns:a16="http://schemas.microsoft.com/office/drawing/2014/main" id="{7BC15004-26A1-421C-AA29-9D2C582C854B}"/>
                </a:ext>
              </a:extLst>
            </p:cNvPr>
            <p:cNvSpPr/>
            <p:nvPr/>
          </p:nvSpPr>
          <p:spPr>
            <a:xfrm flipH="1">
              <a:off x="8196580" y="6647180"/>
              <a:ext cx="45720" cy="45720"/>
            </a:xfrm>
            <a:prstGeom prst="ellipse">
              <a:avLst/>
            </a:prstGeom>
            <a:solidFill>
              <a:srgbClr val="E96F3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6" name="椭圆 55">
              <a:extLst>
                <a:ext uri="{FF2B5EF4-FFF2-40B4-BE49-F238E27FC236}">
                  <a16:creationId xmlns="" xmlns:a16="http://schemas.microsoft.com/office/drawing/2014/main" id="{6D60F697-1464-4357-BB86-DE62177885B2}"/>
                </a:ext>
              </a:extLst>
            </p:cNvPr>
            <p:cNvSpPr/>
            <p:nvPr/>
          </p:nvSpPr>
          <p:spPr>
            <a:xfrm flipH="1">
              <a:off x="11142980" y="6659880"/>
              <a:ext cx="45720" cy="45720"/>
            </a:xfrm>
            <a:prstGeom prst="ellipse">
              <a:avLst/>
            </a:prstGeom>
            <a:solidFill>
              <a:srgbClr val="E96F3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7" name="椭圆 56">
              <a:extLst>
                <a:ext uri="{FF2B5EF4-FFF2-40B4-BE49-F238E27FC236}">
                  <a16:creationId xmlns="" xmlns:a16="http://schemas.microsoft.com/office/drawing/2014/main" id="{C9563616-6581-4DA4-A672-734CED2664AE}"/>
                </a:ext>
              </a:extLst>
            </p:cNvPr>
            <p:cNvSpPr/>
            <p:nvPr/>
          </p:nvSpPr>
          <p:spPr>
            <a:xfrm flipH="1">
              <a:off x="9720064" y="6591567"/>
              <a:ext cx="45720" cy="45720"/>
            </a:xfrm>
            <a:prstGeom prst="ellipse">
              <a:avLst/>
            </a:prstGeom>
            <a:solidFill>
              <a:srgbClr val="E96F3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8" name="椭圆 57">
              <a:extLst>
                <a:ext uri="{FF2B5EF4-FFF2-40B4-BE49-F238E27FC236}">
                  <a16:creationId xmlns="" xmlns:a16="http://schemas.microsoft.com/office/drawing/2014/main" id="{6223D6A4-6FCF-4BAC-B3E9-E12DFE6AFBBB}"/>
                </a:ext>
              </a:extLst>
            </p:cNvPr>
            <p:cNvSpPr/>
            <p:nvPr/>
          </p:nvSpPr>
          <p:spPr>
            <a:xfrm flipH="1">
              <a:off x="7400746" y="6695514"/>
              <a:ext cx="45720" cy="45720"/>
            </a:xfrm>
            <a:prstGeom prst="ellipse">
              <a:avLst/>
            </a:prstGeom>
            <a:solidFill>
              <a:srgbClr val="E96F3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9" name="椭圆 58">
              <a:extLst>
                <a:ext uri="{FF2B5EF4-FFF2-40B4-BE49-F238E27FC236}">
                  <a16:creationId xmlns="" xmlns:a16="http://schemas.microsoft.com/office/drawing/2014/main" id="{7BBA1459-45E3-4F31-8015-902A95084AFE}"/>
                </a:ext>
              </a:extLst>
            </p:cNvPr>
            <p:cNvSpPr/>
            <p:nvPr/>
          </p:nvSpPr>
          <p:spPr>
            <a:xfrm flipH="1">
              <a:off x="9353093" y="6638999"/>
              <a:ext cx="45720" cy="45720"/>
            </a:xfrm>
            <a:prstGeom prst="ellipse">
              <a:avLst/>
            </a:prstGeom>
            <a:solidFill>
              <a:srgbClr val="E6CB2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0" name="椭圆 59">
              <a:extLst>
                <a:ext uri="{FF2B5EF4-FFF2-40B4-BE49-F238E27FC236}">
                  <a16:creationId xmlns="" xmlns:a16="http://schemas.microsoft.com/office/drawing/2014/main" id="{E3ED46B3-98BF-454A-956D-C7012BB20072}"/>
                </a:ext>
              </a:extLst>
            </p:cNvPr>
            <p:cNvSpPr/>
            <p:nvPr/>
          </p:nvSpPr>
          <p:spPr>
            <a:xfrm flipH="1">
              <a:off x="10063937" y="6763011"/>
              <a:ext cx="45720" cy="45720"/>
            </a:xfrm>
            <a:prstGeom prst="ellipse">
              <a:avLst/>
            </a:prstGeom>
            <a:solidFill>
              <a:srgbClr val="E6CB2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dirty="0"/>
            </a:p>
          </p:txBody>
        </p:sp>
        <p:sp>
          <p:nvSpPr>
            <p:cNvPr id="61" name="椭圆 60">
              <a:extLst>
                <a:ext uri="{FF2B5EF4-FFF2-40B4-BE49-F238E27FC236}">
                  <a16:creationId xmlns="" xmlns:a16="http://schemas.microsoft.com/office/drawing/2014/main" id="{79AB03A6-62C9-4F03-9E88-D5B0FB4BD33D}"/>
                </a:ext>
              </a:extLst>
            </p:cNvPr>
            <p:cNvSpPr/>
            <p:nvPr/>
          </p:nvSpPr>
          <p:spPr>
            <a:xfrm flipH="1">
              <a:off x="10704461" y="6570229"/>
              <a:ext cx="45720" cy="4572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2" name="椭圆 61">
              <a:extLst>
                <a:ext uri="{FF2B5EF4-FFF2-40B4-BE49-F238E27FC236}">
                  <a16:creationId xmlns="" xmlns:a16="http://schemas.microsoft.com/office/drawing/2014/main" id="{4595418C-9B83-4133-BF7D-D0A6C0279B6E}"/>
                </a:ext>
              </a:extLst>
            </p:cNvPr>
            <p:cNvSpPr/>
            <p:nvPr/>
          </p:nvSpPr>
          <p:spPr>
            <a:xfrm flipH="1">
              <a:off x="9886493" y="6524699"/>
              <a:ext cx="45720" cy="45720"/>
            </a:xfrm>
            <a:prstGeom prst="ellipse">
              <a:avLst/>
            </a:prstGeom>
            <a:solidFill>
              <a:srgbClr val="E6CB2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3" name="椭圆 62">
              <a:extLst>
                <a:ext uri="{FF2B5EF4-FFF2-40B4-BE49-F238E27FC236}">
                  <a16:creationId xmlns="" xmlns:a16="http://schemas.microsoft.com/office/drawing/2014/main" id="{DC7E2FDB-6A34-477D-AD17-DCCA08BEC42E}"/>
                </a:ext>
              </a:extLst>
            </p:cNvPr>
            <p:cNvSpPr/>
            <p:nvPr/>
          </p:nvSpPr>
          <p:spPr>
            <a:xfrm flipH="1">
              <a:off x="8451393" y="6664399"/>
              <a:ext cx="45720" cy="4572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4" name="椭圆 63">
              <a:extLst>
                <a:ext uri="{FF2B5EF4-FFF2-40B4-BE49-F238E27FC236}">
                  <a16:creationId xmlns="" xmlns:a16="http://schemas.microsoft.com/office/drawing/2014/main" id="{AF0C6E41-7F9F-480B-B730-7462DF681587}"/>
                </a:ext>
              </a:extLst>
            </p:cNvPr>
            <p:cNvSpPr/>
            <p:nvPr/>
          </p:nvSpPr>
          <p:spPr>
            <a:xfrm flipH="1">
              <a:off x="11359693" y="6613599"/>
              <a:ext cx="45720" cy="45720"/>
            </a:xfrm>
            <a:prstGeom prst="ellipse">
              <a:avLst/>
            </a:prstGeom>
            <a:solidFill>
              <a:srgbClr val="E6CB2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5" name="椭圆 64">
              <a:extLst>
                <a:ext uri="{FF2B5EF4-FFF2-40B4-BE49-F238E27FC236}">
                  <a16:creationId xmlns="" xmlns:a16="http://schemas.microsoft.com/office/drawing/2014/main" id="{301E15C4-6427-4D6F-856A-7652E295488A}"/>
                </a:ext>
              </a:extLst>
            </p:cNvPr>
            <p:cNvSpPr/>
            <p:nvPr/>
          </p:nvSpPr>
          <p:spPr>
            <a:xfrm flipH="1">
              <a:off x="9124493" y="6537399"/>
              <a:ext cx="45720" cy="45720"/>
            </a:xfrm>
            <a:prstGeom prst="ellipse">
              <a:avLst/>
            </a:prstGeom>
            <a:solidFill>
              <a:srgbClr val="E6CB2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6" name="椭圆 65">
              <a:extLst>
                <a:ext uri="{FF2B5EF4-FFF2-40B4-BE49-F238E27FC236}">
                  <a16:creationId xmlns="" xmlns:a16="http://schemas.microsoft.com/office/drawing/2014/main" id="{3CB71FC3-7DB3-41CA-AEBB-EC0EAB1F2303}"/>
                </a:ext>
              </a:extLst>
            </p:cNvPr>
            <p:cNvSpPr/>
            <p:nvPr/>
          </p:nvSpPr>
          <p:spPr>
            <a:xfrm flipH="1">
              <a:off x="7013396" y="6720597"/>
              <a:ext cx="45720" cy="45720"/>
            </a:xfrm>
            <a:prstGeom prst="ellipse">
              <a:avLst/>
            </a:prstGeom>
            <a:solidFill>
              <a:srgbClr val="E6CB2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7" name="椭圆 66">
              <a:extLst>
                <a:ext uri="{FF2B5EF4-FFF2-40B4-BE49-F238E27FC236}">
                  <a16:creationId xmlns="" xmlns:a16="http://schemas.microsoft.com/office/drawing/2014/main" id="{38943757-AD01-4C84-8585-3CE6AFCB868D}"/>
                </a:ext>
              </a:extLst>
            </p:cNvPr>
            <p:cNvSpPr/>
            <p:nvPr/>
          </p:nvSpPr>
          <p:spPr>
            <a:xfrm flipH="1">
              <a:off x="10292893" y="6562799"/>
              <a:ext cx="45720" cy="4572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8" name="椭圆 67">
              <a:extLst>
                <a:ext uri="{FF2B5EF4-FFF2-40B4-BE49-F238E27FC236}">
                  <a16:creationId xmlns="" xmlns:a16="http://schemas.microsoft.com/office/drawing/2014/main" id="{8DB538B7-58F4-4FB7-87F0-37B1B78D9568}"/>
                </a:ext>
              </a:extLst>
            </p:cNvPr>
            <p:cNvSpPr/>
            <p:nvPr/>
          </p:nvSpPr>
          <p:spPr>
            <a:xfrm flipH="1">
              <a:off x="11029981" y="6526250"/>
              <a:ext cx="45720" cy="45720"/>
            </a:xfrm>
            <a:prstGeom prst="ellipse">
              <a:avLst/>
            </a:prstGeom>
            <a:solidFill>
              <a:srgbClr val="E6CB2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9" name="椭圆 68">
              <a:extLst>
                <a:ext uri="{FF2B5EF4-FFF2-40B4-BE49-F238E27FC236}">
                  <a16:creationId xmlns="" xmlns:a16="http://schemas.microsoft.com/office/drawing/2014/main" id="{268CF623-B27D-4C14-94E5-465E14917121}"/>
                </a:ext>
              </a:extLst>
            </p:cNvPr>
            <p:cNvSpPr/>
            <p:nvPr/>
          </p:nvSpPr>
          <p:spPr>
            <a:xfrm flipH="1">
              <a:off x="9441477" y="6507186"/>
              <a:ext cx="45720" cy="4572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0" name="椭圆 69">
              <a:extLst>
                <a:ext uri="{FF2B5EF4-FFF2-40B4-BE49-F238E27FC236}">
                  <a16:creationId xmlns="" xmlns:a16="http://schemas.microsoft.com/office/drawing/2014/main" id="{808DAAA7-EE99-4BB0-8494-F849B110029F}"/>
                </a:ext>
              </a:extLst>
            </p:cNvPr>
            <p:cNvSpPr/>
            <p:nvPr/>
          </p:nvSpPr>
          <p:spPr>
            <a:xfrm flipH="1">
              <a:off x="9815373" y="6755754"/>
              <a:ext cx="45720" cy="4572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dirty="0"/>
            </a:p>
          </p:txBody>
        </p:sp>
        <p:sp>
          <p:nvSpPr>
            <p:cNvPr id="71" name="椭圆 70">
              <a:extLst>
                <a:ext uri="{FF2B5EF4-FFF2-40B4-BE49-F238E27FC236}">
                  <a16:creationId xmlns="" xmlns:a16="http://schemas.microsoft.com/office/drawing/2014/main" id="{1786A9A1-DFFB-4D9A-A7FE-F10969B6D713}"/>
                </a:ext>
              </a:extLst>
            </p:cNvPr>
            <p:cNvSpPr/>
            <p:nvPr/>
          </p:nvSpPr>
          <p:spPr>
            <a:xfrm flipH="1">
              <a:off x="11412448" y="6771645"/>
              <a:ext cx="45720" cy="45720"/>
            </a:xfrm>
            <a:prstGeom prst="ellipse">
              <a:avLst/>
            </a:prstGeom>
            <a:solidFill>
              <a:srgbClr val="E96F3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2" name="椭圆 71">
              <a:extLst>
                <a:ext uri="{FF2B5EF4-FFF2-40B4-BE49-F238E27FC236}">
                  <a16:creationId xmlns="" xmlns:a16="http://schemas.microsoft.com/office/drawing/2014/main" id="{6531E36E-2E56-437A-94FF-945826388E25}"/>
                </a:ext>
              </a:extLst>
            </p:cNvPr>
            <p:cNvSpPr/>
            <p:nvPr/>
          </p:nvSpPr>
          <p:spPr>
            <a:xfrm flipH="1">
              <a:off x="11344046" y="6510507"/>
              <a:ext cx="45720" cy="4572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17" name="TextBox 16"/>
          <p:cNvSpPr txBox="1"/>
          <p:nvPr/>
        </p:nvSpPr>
        <p:spPr>
          <a:xfrm>
            <a:off x="3966882" y="2148626"/>
            <a:ext cx="461665" cy="92398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endParaRPr lang="zh-CN" altLang="en-US" dirty="0"/>
          </a:p>
        </p:txBody>
      </p:sp>
      <p:sp>
        <p:nvSpPr>
          <p:cNvPr id="35" name="MH_Entry_1"/>
          <p:cNvSpPr>
            <a:spLocks noChangeArrowheads="1"/>
          </p:cNvSpPr>
          <p:nvPr>
            <p:custDataLst>
              <p:tags r:id="rId1"/>
            </p:custDataLst>
          </p:nvPr>
        </p:nvSpPr>
        <p:spPr bwMode="auto">
          <a:xfrm flipH="1">
            <a:off x="6212062" y="-54274"/>
            <a:ext cx="5976664" cy="6925550"/>
          </a:xfrm>
          <a:prstGeom prst="rect">
            <a:avLst/>
          </a:prstGeom>
          <a:noFill/>
          <a:ln>
            <a:noFill/>
          </a:ln>
          <a:extLst/>
        </p:spPr>
        <p:txBody>
          <a:bodyPr wrap="square" lIns="0" tIns="0" rIns="0" bIns="0" anchor="ctr" anchorCtr="0">
            <a:spAutoFit/>
          </a:bodyPr>
          <a:lstStyle>
            <a:lvl1pPr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375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sz="13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375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sz="13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375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sz="13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375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sz="13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>
              <a:lnSpc>
                <a:spcPct val="120000"/>
              </a:lnSpc>
              <a:spcBef>
                <a:spcPct val="0"/>
              </a:spcBef>
              <a:buNone/>
            </a:pPr>
            <a:r>
              <a:rPr lang="en-US" altLang="zh-CN" sz="41300" dirty="0" smtClean="0">
                <a:solidFill>
                  <a:srgbClr val="E75629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rPr>
              <a:t>02</a:t>
            </a:r>
            <a:endParaRPr lang="zh-CN" altLang="en-US" sz="41300" dirty="0">
              <a:solidFill>
                <a:srgbClr val="E75629"/>
              </a:solidFill>
              <a:latin typeface="Arial" panose="020B0604020202020204" pitchFamily="34" charset="0"/>
              <a:ea typeface="微软雅黑" panose="020B0503020204020204" pitchFamily="34" charset="-122"/>
              <a:sym typeface="Arial" panose="020B0604020202020204" pitchFamily="34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316182" y="2610585"/>
            <a:ext cx="4059381" cy="8617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CN" altLang="en-US" sz="5000" dirty="0" smtClean="0">
                <a:latin typeface="华文行楷" pitchFamily="2" charset="-122"/>
                <a:ea typeface="华文行楷" pitchFamily="2" charset="-122"/>
              </a:rPr>
              <a:t>观察认识活动 </a:t>
            </a:r>
            <a:endParaRPr lang="zh-CN" altLang="en-US" sz="5000" dirty="0">
              <a:latin typeface="华文行楷" pitchFamily="2" charset="-122"/>
              <a:ea typeface="华文行楷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386127325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9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000"/>
                            </p:stCondLst>
                            <p:childTnLst>
                              <p:par>
                                <p:cTn id="2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500"/>
                            </p:stCondLst>
                            <p:childTnLst>
                              <p:par>
                                <p:cTn id="2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6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32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33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34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35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  <p:bldP spid="10" grpId="0" animBg="1"/>
      <p:bldP spid="11" grpId="0" animBg="1"/>
      <p:bldP spid="12" grpId="0" animBg="1"/>
      <p:bldP spid="35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心形 4"/>
          <p:cNvSpPr/>
          <p:nvPr/>
        </p:nvSpPr>
        <p:spPr>
          <a:xfrm>
            <a:off x="9278470" y="53788"/>
            <a:ext cx="2393577" cy="2178424"/>
          </a:xfrm>
          <a:prstGeom prst="heart">
            <a:avLst/>
          </a:prstGeom>
          <a:solidFill>
            <a:srgbClr val="E9C1CA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矩形 3"/>
          <p:cNvSpPr/>
          <p:nvPr/>
        </p:nvSpPr>
        <p:spPr>
          <a:xfrm>
            <a:off x="9686364" y="798838"/>
            <a:ext cx="1577788" cy="4770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en-US" sz="2500" dirty="0"/>
              <a:t>基本</a:t>
            </a:r>
            <a:r>
              <a:rPr lang="zh-CN" altLang="en-US" sz="2500" dirty="0" smtClean="0"/>
              <a:t>知识</a:t>
            </a:r>
            <a:endParaRPr lang="zh-CN" altLang="en-US" sz="2500" dirty="0"/>
          </a:p>
        </p:txBody>
      </p:sp>
      <p:sp>
        <p:nvSpPr>
          <p:cNvPr id="6" name="矩形 5"/>
          <p:cNvSpPr/>
          <p:nvPr/>
        </p:nvSpPr>
        <p:spPr>
          <a:xfrm>
            <a:off x="1389528" y="1154868"/>
            <a:ext cx="4280647" cy="430887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</p:spPr>
        <p:txBody>
          <a:bodyPr wrap="square">
            <a:spAutoFit/>
          </a:bodyPr>
          <a:lstStyle/>
          <a:p>
            <a:r>
              <a:rPr lang="zh-CN" altLang="en-US" sz="2200" dirty="0"/>
              <a:t>一</a:t>
            </a:r>
            <a:r>
              <a:rPr lang="zh-CN" altLang="en-US" sz="2200" dirty="0" smtClean="0"/>
              <a:t>、观察认识活动概述 </a:t>
            </a:r>
            <a:endParaRPr lang="zh-CN" altLang="en-US" sz="2200" dirty="0"/>
          </a:p>
        </p:txBody>
      </p:sp>
      <p:sp>
        <p:nvSpPr>
          <p:cNvPr id="7" name="矩形 6"/>
          <p:cNvSpPr/>
          <p:nvPr/>
        </p:nvSpPr>
        <p:spPr>
          <a:xfrm>
            <a:off x="1555375" y="1862880"/>
            <a:ext cx="3460377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en-US" sz="2000" dirty="0"/>
              <a:t>（一</a:t>
            </a:r>
            <a:r>
              <a:rPr lang="zh-CN" altLang="en-US" sz="2000" dirty="0" smtClean="0"/>
              <a:t>）观察认识活动的概念</a:t>
            </a:r>
            <a:endParaRPr lang="zh-CN" altLang="en-US" sz="2000" dirty="0"/>
          </a:p>
        </p:txBody>
      </p:sp>
      <p:sp>
        <p:nvSpPr>
          <p:cNvPr id="8" name="矩形 7"/>
          <p:cNvSpPr/>
          <p:nvPr/>
        </p:nvSpPr>
        <p:spPr>
          <a:xfrm>
            <a:off x="1331259" y="2408055"/>
            <a:ext cx="9695329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7200">
              <a:lnSpc>
                <a:spcPct val="200000"/>
              </a:lnSpc>
            </a:pPr>
            <a:r>
              <a:rPr lang="zh-CN" altLang="en-US" dirty="0"/>
              <a:t>观察认识活动是学前儿童科学教育的重要形式，它是指在教师的指导下，幼儿通过以视觉</a:t>
            </a:r>
            <a:br>
              <a:rPr lang="zh-CN" altLang="en-US" dirty="0"/>
            </a:br>
            <a:r>
              <a:rPr lang="zh-CN" altLang="en-US" dirty="0"/>
              <a:t>为主的各种感官获得事物的信息，并对信息进行整理，获得初步概念的过程。也就是说，观察</a:t>
            </a:r>
            <a:br>
              <a:rPr lang="zh-CN" altLang="en-US" dirty="0"/>
            </a:br>
            <a:r>
              <a:rPr lang="zh-CN" altLang="en-US" dirty="0"/>
              <a:t>认识活动包括两个阶段：一是通过以视觉为主的感官来获得事物的信息，二是通过思维活动对</a:t>
            </a:r>
            <a:br>
              <a:rPr lang="zh-CN" altLang="en-US" dirty="0"/>
            </a:br>
            <a:r>
              <a:rPr lang="zh-CN" altLang="en-US" dirty="0"/>
              <a:t>这些信息进行加工整合。 </a:t>
            </a:r>
          </a:p>
        </p:txBody>
      </p:sp>
    </p:spTree>
    <p:extLst>
      <p:ext uri="{BB962C8B-B14F-4D97-AF65-F5344CB8AC3E}">
        <p14:creationId xmlns:p14="http://schemas.microsoft.com/office/powerpoint/2010/main" val="2502630711"/>
      </p:ext>
    </p:extLst>
  </p:cSld>
  <p:clrMapOvr>
    <a:masterClrMapping/>
  </p:clrMapOvr>
  <p:transition spd="slow" advClick="0" advTm="0"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组合 11"/>
          <p:cNvGrpSpPr/>
          <p:nvPr/>
        </p:nvGrpSpPr>
        <p:grpSpPr>
          <a:xfrm>
            <a:off x="1344706" y="429708"/>
            <a:ext cx="6786282" cy="2308324"/>
            <a:chOff x="1344706" y="1693726"/>
            <a:chExt cx="6786282" cy="2308324"/>
          </a:xfrm>
        </p:grpSpPr>
        <p:sp>
          <p:nvSpPr>
            <p:cNvPr id="4" name="矩形 3"/>
            <p:cNvSpPr/>
            <p:nvPr/>
          </p:nvSpPr>
          <p:spPr>
            <a:xfrm>
              <a:off x="1344706" y="2517309"/>
              <a:ext cx="3738282" cy="59727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200000"/>
                </a:lnSpc>
              </a:pPr>
              <a:r>
                <a:rPr lang="zh-CN" altLang="en-US" sz="2000" dirty="0" smtClean="0"/>
                <a:t>（</a:t>
              </a:r>
              <a:r>
                <a:rPr lang="zh-CN" altLang="en-US" sz="2000" dirty="0"/>
                <a:t>二）观察认识活动的</a:t>
              </a:r>
              <a:r>
                <a:rPr lang="zh-CN" altLang="en-US" sz="2000" dirty="0" smtClean="0"/>
                <a:t>类型</a:t>
              </a:r>
              <a:endParaRPr lang="zh-CN" altLang="en-US" dirty="0"/>
            </a:p>
          </p:txBody>
        </p:sp>
        <p:sp>
          <p:nvSpPr>
            <p:cNvPr id="10" name="矩形 9"/>
            <p:cNvSpPr/>
            <p:nvPr/>
          </p:nvSpPr>
          <p:spPr>
            <a:xfrm>
              <a:off x="5082988" y="1693726"/>
              <a:ext cx="3048000" cy="230832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200000"/>
                </a:lnSpc>
              </a:pPr>
              <a:r>
                <a:rPr lang="en-US" altLang="zh-CN" dirty="0"/>
                <a:t>1. </a:t>
              </a:r>
              <a:r>
                <a:rPr lang="zh-CN" altLang="en-US" dirty="0"/>
                <a:t>物体观察与现象观察</a:t>
              </a:r>
              <a:br>
                <a:rPr lang="zh-CN" altLang="en-US" dirty="0"/>
              </a:br>
              <a:r>
                <a:rPr lang="en-US" altLang="zh-CN" dirty="0"/>
                <a:t>2. </a:t>
              </a:r>
              <a:r>
                <a:rPr lang="zh-CN" altLang="en-US" dirty="0"/>
                <a:t>个别观察与比较性观察</a:t>
              </a:r>
              <a:br>
                <a:rPr lang="zh-CN" altLang="en-US" dirty="0"/>
              </a:br>
              <a:r>
                <a:rPr lang="en-US" altLang="zh-CN" dirty="0"/>
                <a:t>3. </a:t>
              </a:r>
              <a:r>
                <a:rPr lang="zh-CN" altLang="en-US" dirty="0"/>
                <a:t>短暂观察与长期观察</a:t>
              </a:r>
              <a:br>
                <a:rPr lang="zh-CN" altLang="en-US" dirty="0"/>
              </a:br>
              <a:r>
                <a:rPr lang="en-US" altLang="zh-CN" dirty="0"/>
                <a:t>4. </a:t>
              </a:r>
              <a:r>
                <a:rPr lang="zh-CN" altLang="en-US" dirty="0"/>
                <a:t>粗略观察与精细观察</a:t>
              </a:r>
            </a:p>
          </p:txBody>
        </p:sp>
        <p:sp>
          <p:nvSpPr>
            <p:cNvPr id="11" name="左大括号 10"/>
            <p:cNvSpPr/>
            <p:nvPr/>
          </p:nvSpPr>
          <p:spPr>
            <a:xfrm>
              <a:off x="4773706" y="2051797"/>
              <a:ext cx="309282" cy="1751853"/>
            </a:xfrm>
            <a:prstGeom prst="leftBrace">
              <a:avLst/>
            </a:prstGeom>
            <a:ln w="285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885603321"/>
      </p:ext>
    </p:extLst>
  </p:cSld>
  <p:clrMapOvr>
    <a:masterClrMapping/>
  </p:clrMapOvr>
  <p:transition spd="slow" advClick="0" advTm="0"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圆角矩形 8"/>
          <p:cNvSpPr/>
          <p:nvPr/>
        </p:nvSpPr>
        <p:spPr>
          <a:xfrm>
            <a:off x="1638207" y="1437134"/>
            <a:ext cx="4294282" cy="2166678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矩形 9"/>
          <p:cNvSpPr/>
          <p:nvPr/>
        </p:nvSpPr>
        <p:spPr>
          <a:xfrm>
            <a:off x="1506075" y="528952"/>
            <a:ext cx="3433482" cy="430887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</p:spPr>
        <p:txBody>
          <a:bodyPr wrap="square">
            <a:spAutoFit/>
          </a:bodyPr>
          <a:lstStyle/>
          <a:p>
            <a:r>
              <a:rPr lang="zh-CN" altLang="en-US" sz="2200" dirty="0"/>
              <a:t>二</a:t>
            </a:r>
            <a:r>
              <a:rPr lang="zh-CN" altLang="en-US" sz="2200" dirty="0" smtClean="0"/>
              <a:t>、观察认识活动的设计</a:t>
            </a:r>
            <a:endParaRPr lang="zh-CN" altLang="en-US" sz="2200" dirty="0"/>
          </a:p>
        </p:txBody>
      </p:sp>
      <p:sp>
        <p:nvSpPr>
          <p:cNvPr id="11" name="TextBox 10"/>
          <p:cNvSpPr txBox="1"/>
          <p:nvPr/>
        </p:nvSpPr>
        <p:spPr>
          <a:xfrm>
            <a:off x="1669588" y="1920308"/>
            <a:ext cx="4114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dirty="0" smtClean="0"/>
              <a:t>（一）选择合适的观察对象</a:t>
            </a:r>
            <a:endParaRPr lang="en-US" altLang="zh-CN" dirty="0" smtClean="0"/>
          </a:p>
          <a:p>
            <a:pPr algn="ctr">
              <a:lnSpc>
                <a:spcPct val="200000"/>
              </a:lnSpc>
            </a:pPr>
            <a:r>
              <a:rPr lang="zh-CN" altLang="en-US" dirty="0" smtClean="0"/>
              <a:t>（二）确定恰当的活动目标</a:t>
            </a:r>
            <a:endParaRPr lang="en-US" altLang="zh-CN" dirty="0" smtClean="0"/>
          </a:p>
          <a:p>
            <a:pPr algn="ctr"/>
            <a:r>
              <a:rPr lang="zh-CN" altLang="en-US" dirty="0" smtClean="0"/>
              <a:t>（三）设计合理的活动过程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625620599"/>
      </p:ext>
    </p:extLst>
  </p:cSld>
  <p:clrMapOvr>
    <a:masterClrMapping/>
  </p:clrMapOvr>
  <p:transition spd="slow" advClick="0" advTm="0"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矩形 9"/>
          <p:cNvSpPr/>
          <p:nvPr/>
        </p:nvSpPr>
        <p:spPr>
          <a:xfrm>
            <a:off x="1420906" y="197241"/>
            <a:ext cx="3406588" cy="430887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</p:spPr>
        <p:txBody>
          <a:bodyPr wrap="square">
            <a:spAutoFit/>
          </a:bodyPr>
          <a:lstStyle/>
          <a:p>
            <a:r>
              <a:rPr lang="zh-CN" altLang="en-US" sz="2200" dirty="0"/>
              <a:t>三</a:t>
            </a:r>
            <a:r>
              <a:rPr lang="zh-CN" altLang="en-US" sz="2200" dirty="0" smtClean="0"/>
              <a:t>、观察认识活动的指导</a:t>
            </a:r>
            <a:endParaRPr lang="zh-CN" altLang="en-US" sz="2200" dirty="0"/>
          </a:p>
        </p:txBody>
      </p:sp>
      <p:graphicFrame>
        <p:nvGraphicFramePr>
          <p:cNvPr id="11" name="图示 10"/>
          <p:cNvGraphicFramePr/>
          <p:nvPr>
            <p:extLst>
              <p:ext uri="{D42A27DB-BD31-4B8C-83A1-F6EECF244321}">
                <p14:modId xmlns:p14="http://schemas.microsoft.com/office/powerpoint/2010/main" val="1026061200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093222086"/>
      </p:ext>
    </p:extLst>
  </p:cSld>
  <p:clrMapOvr>
    <a:masterClrMapping/>
  </p:clrMapOvr>
  <p:transition spd="slow" advClick="0" advTm="0">
    <p:fade/>
  </p:transition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ULTRA_SCORM_COURSE_ID" val="D9D41720-B2BF-48E7-BDA6-2549B14672DD"/>
  <p:tag name="ISPRING_SCORM_ENDPOINT" val="&lt;endpoint&gt;&lt;enable&gt;0&lt;/enable&gt;&lt;lrs&gt;http://&lt;/lrs&gt;&lt;auth&gt;0&lt;/auth&gt;&lt;login&gt;&lt;/login&gt;&lt;password&gt;&lt;/password&gt;&lt;key&gt;&lt;/key&gt;&lt;name&gt;&lt;/name&gt;&lt;email&gt;&lt;/email&gt;&lt;/endpoint&gt;&#10;"/>
  <p:tag name="ISPRING_SCORM_RATE_SLIDES" val="1"/>
  <p:tag name="ISPRINGONLINEFOLDERID" val="0"/>
  <p:tag name="ISPRINGONLINEFOLDERPATH" val="Content List"/>
  <p:tag name="ISPRINGCLOUDFOLDERID" val="0"/>
  <p:tag name="ISPRINGCLOUDFOLDERPATH" val="Repository"/>
  <p:tag name="ISPRING_PLAYERS_CUSTOMIZATION" val="UEsDBBQAAgAIAJVte0oVDq0oZAQAAAcRAAAdAAAAdW5pdmVyc2FsL2NvbW1vbl9tZXNzYWdlcy5sbmetWG1v2zYQ/l6g/4EQUGADtrQd0KIYEge0xNhEZMmV6DjZCwRGYmwilJjpxW32ab9mP2y/ZEfKTuK+QFISwDZMyvfc8e6eu6MPjz/nCm1EWUldHDlvD944SBSpzmSxOnIW7OTnDw6qal5kXOlCHDmFdtDx6OWLQ8WLVcNXAr6/fIHQYS6qCpbVyKzu10hmR858nLjhbI6Di8QPJ2EyphNn5Or8hhe3yNcr/Uf5wy/vP3x+++79j4evt5J9gOIZ9v19KGSR3r3pARSwKPQTQCN+EpBz5ozM5zC5cMF8GhBntP0yTHoekTNnZD475RZRRAKWxD71SELjJAiZ9YVPGPGc0YVu0JpvBKo12kjxCdVrAZGsZSlQpWRmH6QaNopGdCnzwhmmQRKRmEXUZTQMnFGsy/L2JwvLm3qtS1BXoUxW/FKJzOqEnLHPb0pRgWpeQ04heNVrCb/UOZfFQafqCC9pMElYGPpxQgJvt+OMSJEhr+RGzUCUCMckAoCSV6J8hGxis8yKI6zUMIQpnUx9eDNjwlSu1gre9VA75gRiMBdFlxTkCIkgu+J4GUaecRqoQhzd8Kr6pMtsLz8eBqoLmAZuCCnosgfgzGDsgCHGEipHWYq07gKbkTjGE5KMw3NIZOBdOEQiPAW6nQ6RuCAxUITEXTIBPqMTbBLeUGyX/zt+pdyks7pFPE1BzrhvI3VTwY5xKbDAMq06GKYmJh8XEDaK/e/QuEUF79rVSm4E2FFmouxUBJXFJZ7Joo8L+ltygqlPvATSyguXCbMlz2jM+S0qdI14tuFFKtClSHkDuX4LzzKZ2Wcmzlb/X438G/F6W1VebQtS4JHzV0Pt2ath3zCrqcCmuhb5Td2l2jhsa/5jrDA5/V0T+hz9cfpjlwQ4ouHzRKaSeaPaqvvk+NxZNjRGnUY80VP9o/XclsRtbR1TKFhjqftLEOimpn9AA1T9pWhwAormbYmGGk6LqwE6g3ALEGj0WIwzcNWeCWfgwgHySzKOKYPZaCkuK1l3jh2WjW2Avh3aFOY8JWpxT8ZLcaVhwlGCb9rpA7qQjXRnQB8MN3utglHmg8kBAK7a5AFIJXOwP+uBuZiRnQfaAr93kqVuVGbJq+S1LfLg2yYXX49NV6XO7a7i1S552yZz/BQr2sNFrdL5gPZ/x7/e8XlAv8dHKSY4cqeJiwOXmEHfcFX1FAIKGFf4LE58PDbiwIWc1+kamumVboqsJ1A7q3vkBAPY9syx4GW6/u+ff3tifGFJu4u2u78OAgFimypI7sB+D3Qtqj+7QBge78vZRR+p7d1mJ9fzqsMoZOGz3CF421pyncPWQbdeSPJt0DBj2J3OgAexTXvdlDC6DUGY4egUapmdwp3RjJfXUAiZ1moQinW1ScB6mPb762VTK1mIIbJPayXmwIzOE+x59q4N5FMyvW57ZgY3inR76VZw6e4L5k5xAHX2CzyRyXogoG1NuyoERG/X9zTffN2p7laV/cvi8PWDfzD+B1BLAwQUAAIACACVbXtKCH4LIykDAACGDAAAJwAAAHVuaXZlcnNhbC9mbGFzaF9wdWJsaXNoaW5nX3NldHRpbmdzLnhtbNVX3W7aMBS+5yksT70saTu6diihqgpo1VpAhW3tVWViQ6w6dhbbUHq1p9mD7Ul2HAMFtevSH6RNCBGfn+/8n5jw6DYVaMJyzZWM8G51ByMmY0W5HEf4y6C9fYiRNkRSIpRkEZYKo6NGJczsUHCd9JkxIKoRwEhdz0yEE2OyehBMp9Mq11nuuEpYA/i6Gqs0yHKmmTQsDzJBZvBjZhnTeI5QAgC+qZJztUalglDokc4VtYIhTsFzyV1QRLQF0QkOvNiQxDfjXFlJT5RQOcrHwwi/Ozx2n4WMh2rylEmXE90AoiObOqGUOy+I6PM7hhLGxwm4e1DDaMqpSSK8V3MoIB08RCmwfejEoZwoyIE0c/iUGUKJIf7o7Rl2a/SC4El0JknK4wFwkIs/ws3B9aerXuvi7LTz+XrQ7Z4NTnveiUInWMcJg3VDITikbB6zpZ2QGEPiBPwGnRERmoXBKmkhNlJyzTl3RkMlIPeFFrRROmS0Q1K2Uo3+DZdtkNzFaASBiFmEj3NOBEbcEMHjpbK2Q224KareXpVEgAXtydB5H9+b99mJE5JrturWgqNdzuPGN2UFRTNlkeA3DBmFIH6bwlPC0Gpx0ChXaUGF9jFICw4WJ5xNGT0qcjoH/JOhKzCRWtCEXs0EM97Cd8vv0JCNVA64jEygs4HOtcevPgs4I1rfg5KFj1v9s9Nm6/q002xdbrkACZ0QGT8THArO0sxsBJ/MkFRmoQfpiInVrCgK5bTglYmt+vIyaJ5a4cv81sVYgd5gSTZj5TmF+asHpc0mZFIMohuuAhpGkENJPCYwYlgXXFpWFjAmEikpZojEsNa0G+sJV1YDxQ+wh9Yv99DrIy6L0xhWG1jMKctLQe7s7r2v7X84OPxYrwa/fvzcflJpvvB7gjhzfuOfPLnyl2v/4TYMA7elH1/aJrf/5s7uXbS+lslrp3U5KFXSVr8UXLeMVPdzGakL/5LprbxgSrkAS2nshwzWkuApN4y+ZYu9oE1e9W73PbaZNtlgzK8Zjf8mZH9aXhPX7oVh8OjF1XFSLnkKiXArcXnbbezXduCm+SirUgG09f8OjcpvUEsDBBQAAgAIAJVte0q1/AlkugIAAFUKAAAhAAAAdW5pdmVyc2FsL2ZsYXNoX3NraW5fc2V0dGluZ3MueG1slVZtb+IwDP5+vwJx3+nulZ3UITHGSZN2t+k27XvamjYiTaokZce/vzhN1gQo9LAmEft5bMexzVK1pXzxYTJJc8GEfAatKS8VarxuQoubadZqLfgsF1wD1zMuZE3YdPHxp/2kiUVeYokdyLGcDcmhDzO3nzEUF+PbHGWIkIu6IXz/IEoxy0i+LaVoeXExtWrfgGSUbw3y6sd8tR4MwKjS9xrqKKf1Nco4SiNBKcCUvq9RLrIYyYD5SFf2M5LThzp/+wPajiqqLW35CWWI1pAS4iJfL1GG8dx4j19ljnKeoOGvNtAvn1EGoYzsQcbO776iDDJE0zb/0yONFCUWNOacf8R3DhOkMOOHWV2hXCTghTDQxVdw5bF3vQtA7ms49ymOqxTsCet6sBDw0TMGCy1bSBN/6myqEm+PrTbzAYsNYcoAQlUPejJJP5FWeTexrsf9gTfKi9CX0/SQV8HaGlZdwoG7WN/jV6tbuytCp++6IEMJO6cMUuyVPfK3qesRMlD2yGdGC3jkbH+cwaGpI/lHviXuOc/X31iBE3MsnNWfvBUjPeDoqiBVp/CYWhSwUJjOC60B3y1NrK5LKTnKKeVkR0uiqeC/EJft7WVUmhwYXK+d7qxUU83gVMPZHM2aDstlz3E/OmvckN3PQn+57jzRZovfTInWJK9q87OkphPHM2NiCjNNTjNwTxo4yHu+EQHHxh4i1URuQb4IwcaG4UKDGutedMM1BE+ToAZpcrrKqXNyqvy8rTOQa/NqFJSvcqzsgBUtK2b+9CuFNygOGAPWjqor448T+t6XgcI1ARCZV75ru0NnqVumKYMd+OEPFPbKQ3dLlenSoYZb6gfY6LDlnGZUT7pd0fdKvEMC/Qn8q0krcnxgGdH2mmTK3iyafL+G+1yixezXGTZfuMns2fVS5NjYjytolPjv5D9QSwMEFAACAAgAlW17SiqWD2f+AgAAlwsAACYAAAB1bml2ZXJzYWwvaHRtbF9wdWJsaXNoaW5nX3NldHRpbmdzLnhtbM2Wb08aMRjA3/Mpmi6+lFPnpiN3GCMYiU6IsE1fmXItXGOvvbU98Hy1T7MPtk+yp1dAiI6dRpaFEOjTPr/nX/u04dF9KtCEacOVjPBufQcjJmNFuRxH+MvgdPsQI2OJpEQoySIsFUZHzVqY5UPBTdJn1sJSgwAjTSOzEU6szRpBMJ1O69xk2s0qkVvgm3qs0iDTzDBpmQ4yQQr4sUXGDJ4RKgDgmyo5U2vWagiFnvRZ0VwwxCl4LrkLiogzmwoc+FVDEt+NtcolPVFCaaTHwwi/Ozx2n/kaT2rxlEmXEtMEoRPbBqGUOyeI6PMHhhLGxwl4e7CP0ZRTm0R4b99RYHXwlFKyfeTEUU4UpEDaGT5lllBiiR96e5bdWzMXeBEtJEl5PIAZ5MKPcGtwe3bTa19ddC7Pbwfd7sWg0/NOlDrBKicMVg2F4JDKdcwWdkJiLYkT8Bt0RkQYFgbLovmykZIrzrkxGioBqS+1MBqBp6KI8LHmRGDELRE8XsxaosfMnnIBMTjd3fpIWvwI9PHGCdGGLRuazxiXxbj5TeWCokLlSPA7hqxCEFGewr+EoeV0o5FWaSkVxFhkBKcMTTibMnpUZmkG/JOhGzCR5qAJmy8TzHoL33P+gIZspDRwGZnAVgU5N55ffxE4I8Y8Qsncx63+RafVvu1cttrXWy5AQidExi+EQwlZmtmN8EmBpLJzPUhHTHLDyqJQTsu5KrHVX18Gw9Nc+DK/dTGW0BssyWasvKQwf/WgstmETMqD6A5XiYYjyKEkngkTMRx3LnNWFRgTiZQUBSIxNCrjjvWEq9yAxB9gjzav99DrIy7L0RhuDrCoKdOVkDu7e+/3P3w8OPzUqAe/fvzcXqs0a+E9QZw538NP1jbxRSN/2g3DwPXO59uw1fm/6sK9q/bXKpm6bF8PKhWp3a+E61ZZ1T2vsurKXxu9pSujkgvQZsb+2ECjETzlltG33DSvKPz6+9dvizcq/AajWLt9/98g/Gjx3Fp5X4XBsw/AGshXH9PN2m9QSwMEFAACAAgAlW17SmhxUpGaAQAAHwYAAB8AAAB1bml2ZXJzYWwvaHRtbF9za2luX3NldHRpbmdzLmpzjZRNb8IwDIbv/AqUXSfEPmG7ocGkSRwmjdu0QyimVKRJlaQdHeK/rw5fTeqOxRfy8uR17CredrrVYhHrPne37rfbv/t7pwFqVudw7euiRU9RZ0YkC5glKYhEAguQ4nj0JO/OBGXMpDOdlx9oa2p+TOE/Sy5MHc8IC01ohjpcEOA3oW2owz8nsVOra19TrdHz3Fole5GSFqTtSaVT7hh29epWvcQAVgXoC+iSR+CZDtxqI8+ODwOMOhepNOOynKpY9eY8Wsda5XLRln9VZqCrT77eA/2nwcvEsxOJsW8W0jDxZIjRTmYajIFD3scJBgkLPgdR8+279QfqGTcLCugiMYk90qMbjDqd8RgaXRqOMHxMVl6Nbg4wmpyFjd0Td7cYHiF4CbphNb7H8ECV5dk/PmCmVYwdaaDNnp9QofgikfEhdR+D5PCyaNvWvXOh7vpj5j0hFTyhFfX80rbZEYKGAK03lo55TZB3StkJSpREDkVo1LQq6DliwzmC+88u49byaJVW46EajlUbuF6Dniklqtt/XbpnmKuz+wVQSwMEFAACAAgAlW17Sj08L9HBAAAA5QEAABoAAAB1bml2ZXJzYWwvaTE4bl9wcmVzZXRzLnhtbJ2RsQrCMBCG9z5FuN3EbqUkdRPcHHSWmqYaaS8ll1of35SKdJGAQyD/8X0/JCd3r75jT+PJOlSQ8y0wg9o1Fm8Kzqf9pgBGocam7hwaBeiA7apM2rzAozdkArFYgaTgHsJQCjFNE7c0+NhArhtDLCauXS/i6R2K2RTDosLilvYv+zODKssYk9fRduGAVbzHtCCMvFYwOxeN3GLrQPwCGpMATKrBUAJofQJ4DAnAjytAiu+b56RHCvGjYpBitZ4qewNQSwMEFAACAAgAlW17Spr5lmRrAAAAawAAABwAAAB1bml2ZXJzYWwvbG9jYWxfc2V0dGluZ3MueG1ss7GvyM1RKEstKs7Mz7NVMtQzUFJIzUvOT8nMS7dVCg1x07VQUiguScxLSczJz0u1VcrLV1Kwt+OyyclPTswJTi0pASosVijISaxMLQpJzQUySlL9EnOBKp/tmfJ8ya5n09qfr9ivpG/HBQBQSwMEFAACAAgARJRXRyO0Tvv7AgAAsAgAABQAAAB1bml2ZXJzYWwvcGxheWVyLnhtbK1V30/bMBB+LtL+h8jv2C0dA6oExJDQHsaE1LHtrTKJm3hN4sx2COWv39nO76VsSHtolZzv++58993Fv3rOUu+JScVFHqAFniOP5aGIeB4H6OHr7fE5urp8d+QXKd0z6fEoQGXODYCmyIuYCiUvNIDvqU4C1DNgYEZeIbmQXO+B+xS420gnS/TuaAYuuQpQonWxIqSqKswVIPJYibQ0JAqHIiOFZIrlmkni0kBeg13pv6Phl4mc6H3BVA9Z6LcHrklajmfFByTVEgsZk5P5fEF+3H1ehwnL6DHPlaZ5yJAHlZzZUj7ScHcnojJlythmvktyzbQ2SVjbzNcrvjjPPSXDADmHTcaUojFTOM1jRByWTID9bUpVUvOoAa3hVTte81q/jXnfNG62c6RzLsrHlKsEjvqQzjoJ9Mkwqp/Z61oFPTQKujVMyJPsV8kli+zrt1aM8wVyAVvF2TyxqkI4gKdbGmoh9zcAAxXVHcRt07BrGraglgO30dcdBWpuu2VUl5I1pZr5Tzxi4guVkhpZXGpZMp+MjDWWDME+cVeum9Q1xE90lp7+Q2+M36g1P9VrnbGA/9GYT0DU1oTnEXu+5eCjWQY11QyKbWxYFyk2MbucVPmY9XQ9MLkc66bARTxNZcxgDCOqKens5BCUSarAJSzlCNs7OAhOeJyk8NOTDOPTgzQZlbtJht7BQXAqwt0EtDW3ZSTjOo7E1CrIJxPrxA9LpUXGX6w8B3tGr6wOXxu55ui64O3B2fyPURzEaAZziyZWl3nq7avm8N7MqVadz6ZwloFaYR6YLgvn1cxCWYx8IralZapv+jk1+7AHHeU8NR3TXN9B76Ja8xfmVTwyX7rF0tQkYUYzAfpwvuwxQD9huwzCW9OhiFuRN3XAmNg3928r2mz5unWu64c67EMNnzirHMbN1EdQRyxFmUejHuKi+4ioFHbatWTUS9kWbrQ4AZGKIkDv4aG+88XpRXfls8VFg7V53bvALpc3rPQ64U5BpNZ1exG/3g3w+BtQSwMEFAACAAgAlW17SrCHI/RsAQAA9wIAACkAAAB1bml2ZXJzYWwvc2tpbl9jdXN0b21pemF0aW9uX3NldHRpbmdzLnhtbI1S20okMRB99yuCPzBJKreGdiC3lnlR0QGfm+ns0qyml07EZcnHm3Z3GEdHNPVUdU6doiqnTb/GaJ9Snh7Hv30ep3gXch7jz7Q+Q6jdTQ/TfDOHFHJaHSr3Yxym5038MS21Wk25j0M/D3ZB0xqj7vUhJbVyqmbMMIok89Qr5Dy3FWvANWAr5iix7eqdxD/dOexCzKdV29UR+rFhE1OY8yYO4c8ajtlvoeMNLud+GCsvrQVbouynFseWQIxwyX2hGgAEstwRh4uUjdQEecw4hmIUBQqIcE4aUYikHGrWNaKqMN8IxCRj1BXqae1GWhtHbZHQEKLrNK8aW7rOSIwRIQSYK1xAZzCqbKgaGtRyQHBgQBRtNFGAOtuZjhXvvLAcKeoFxoUZAxgfjnvY7u25DtVvr7M/5xeCJ7/gJLp4a3XCXO3uaZ4reRsefz/0OaBxuDi/ufV3/mqrt5vrq/P/vnz18J61mLVu/am3XwBQSwMEFAACAAgAlm17SgXZichKDQAA1SEAABcAAAB1bml2ZXJzYWwvdW5pdmVyc2FsLnBuZ+2a+VdS6/rAqdNpVvNU15xLvXmuOZQnp+NAmROna6UNZk61zLxhgqhoKGLTdUiJopaWiZ6sk+KAqZm6EbBDSR5E6jig4lBxFAXBgRAVkbupzr1r3fVd3z/gLn5gb57ns9/9Ps+73+d5n/1C7rEj/jobjTZCIBAdWIBPMASyBgaBfINcvxbU7Gq6MQGeViUF+3tDKF0mk6CwJvZg4EEIpI6wafnct6C8ISEgNAkC0WVqPqtYyIrzYDs4zOfgicuRkuGjebbyAdYHWdHc6rnV9Trn9ev1U78jntz8/fe7cy7o5+8MWPOuevNPOectLV79c+3W9Tt8bm8pM1Zf+Vn69/0bVNjpLpn7IulHxafSBxc9jydtD/9UTKmUUkRSt4hSSmVL3YMsLlSNla0op5EjGYrhmqZRnDFo0lknP1nFSpDpeTOEH1EPuvyMZKjR1lRm558zhnmpPnWneIOKK41V9vV4qyjsrK/7KlBuQwdl/OFner0bvwaUmu0rCUML4ij14K1/ixN+4DdIuIvFBvB0IMdKI+0iao43AlaDxy1aoAVaoAVaoAVaoAVaoAVaoAVaoAVaoAVaoAVa8L8HUAJz9QJLs2X6HtgK02i8rTRbiuvvaPYOd/p8p9lu3PL/g4/hd/5o4HrxWz/9fvihdSk2UfbGknAJtywwH0WJUL2CKlYooSlMF7yyDzmSJXlhXnszbXmsiaGSBPFbnOI5P4xPI5SVFazM3yTLjy07/M0znmNmXq7jr0svr2SFEahhZpqmYppihBrNGGLkDHbVxIgLMKe6wxvjFw71JKW9mTMXTwTMDSVxG/VmjoSALUryljhIXEMvPgxQryhdpulKaTxP/UEvs99j9tXWMK6Xcipe4EZqGkkTjwOZi2OFSEMXqIPTsAfiFHfgvlRAgNJjhppX3grl1bw3MUMs+qRZxqd3JDYmKInGyFc/mbJbC2nzkscsGn3TMdP5A/c527PqIoDh/VzCZ4/s+jgRkHhy0wlPKQJjX+bszJjFIy+5eFBnD6eOZijieSfPksVx11ux4rDRwUj7csF++HCICRm9wjRfmbnwPXnLvpK8OdI0VtjZdlLWG8MJ68aj5EDFzDFBO1fWSpI6JRoq6uKAM32AKs2Ot4ChsxNFnm9FLyQam6rpAelTdaxBLiHudztl9cPYQJEbvdMhkHDLavg6YAOMudUOVlTje4FqfBeiKDT+bKrxs0ZhW+u5M03oNxIUqnFE+P5YetCJHeTSwl2Prp32DJEn/bNmthj/xvFpFY/Z31BRxmzlsVwYixzn55tjaX5d6eaNmwXCiO5eRwJPRrboCKlbN0ie/8s3kPfwSs9bVC4+rvuzIfGiFmmBysOHmGSU/VcTIye4ZfrIW888Txj9R3mxbSn15gZ0S36IXNbPfuzdnrNtu3H7/phWM5sDtoqN5MzpNAQ3DV+s8BIJ00jSh4hXxEWAPX9y6mrKTdprCKS5SBS+fTi23UlUkNnHaXButEsIFVrrw+z/celZiuCCPFC1HIgrd+5kjWwsjlQM4QPqN6+Vyxz339un2otoeIiLuuEqdkp8p3RNBjII0xaAQvC3ZIUOpE0enB1ZvehhdXj4x/toWXWQaUq3nbrOh7jJyLh6uHkg0RJ9yrjdKXLnIhzNHeYZwgC+g0XHB0C5FvI+LVSW+5P7l3YnVQ8ECFOTQ1YtP9e9HMQbi7bcbHhKPhAsvDbR5fvyYu+uH5LuF3FhwTzCIfhv2CPE0ECobsjfBNhd6OHmmnM8N1gKzc8+zTz7iDUYxgm9tNl2Y4nwlZO4jwmOK2cEK+OkeJqI4vKs2B/eogze2XF9Tb+D2VwplpefjGOmF+9NOo1oTTRqLNnzl3zh05I8fW8b7x5ZsH7cjWr9QFHiqxuYEoDk5nXi/n1haNbNATrvDUb6OLKQ5VHgbkdsnfttj0ROxVl/GZAEEaPicrmo77WmZ/ulQgdf4qZKna66WUzB2CNdpmvnhYujEhQGHsH7YBvjc2cf5ddXO0LSkfli4damW1ccnz4spervFy0BQ9t3ijDTFAchjQBw9CN1MbZUb44veprV0OPQyFCrpmPpCi5A/9rpHagiLOqtnUoUwgDc6F57uAKcgjoaj1tkRyFws3lRUzTS3LKMO9qKX8KUlPfE9zYD4bf45WEGDYiSDFFdj2MXD886zQ5SU8YqMlPh2BrGEiaS8AuiiVLLVck8DgtDDZi+XUctiBBrHs3cXZ43I+NC1erUFQnDYJx9JHUUAqmOIuWVKbGXKxqy9DeKkkShTD6SQVOkiA63GUG9xPaKy4vvr+u94BEgqHxERieAmTdkmtjYhHfy8A7O1EftIQcqHxVgbJHf3jVqX+p36lH17heiR2R3c6zaOkC3z/GeFSPoU5/9BWiyLndJLDO6Z6/z0OHXdxYBfdi4jmKjUSluaXJ+Sd8Ffh8ZO8nNXJGlFGEc8EVNWRv/KnueLerrAB9K6b6eOby466ZVNDa28zg74tF5n7KYzUbiVB7gTkiLTxafN7izxrVFqnKdMmpfkNZ3D7tAIOIUw0zO06yxtUv91Mc4qQUMI2nkgb4kHGNSdFR1qa9NfPxuT+oy3XyajlwY9lB2Mk+Py3yIjn2C+7gWXTbZAkZzBtD1eQGri8MVOJMUnWhs6sCk1BhyBS32MjCryhq8X4uXO370lyweEwjxC4NvHNgX2yXJTJO17SPWAuxuSwtbvZduJ77cvecY+wyhpqB2ftl1D9E2O2Zix7mKLAz33gDYz2Rfh71Fh26mkj/qfNRT3jP/7b4qMTzcRS+B+l8u9WXYe/SFMl0nJ/pzzK8+zrq5Du1FHPQrRpZTavGqgdbCNzl70KGyvmPZj/NnWV8Hz0iEIoxRxjz2EDvZofCWcX6RXgN5VtZ80Cp3LGGiOW+ioPz4qieR1dCFl3rOUOUA15kAXVmwM8MtfOB4KoYaSH62V1Vg+ngWt0NA/Tpx+JYEj99xzh5+OrISK8s1m6MtcVP6jtdeOq7veYY8lOn1aNK158Kiwdlb72ruhrpwvZzyx3YIg8iZvL19nAWFR1T56sM6lns5wmjD9iXaVEBwLR5BmrIg2mLnOqwfmqsm/Plbgh16GjxUn7r5F+GDReVUu/eMzzacPuISlaLJRmeHIzPkvfMNH/bB+xuv0vOtYkx2NyyLnbMvTXDTnxSj1//2CEA7iscHyrPqTGQlO51MtsLgekVG8EE3XfwhfNZxX+LXqXP+0fy2FnA5Hdz7O/liXIn0xRW1aIRACvqDtZdgrDYrJEnpqyCnGWAVUK8Cg8UoJf7n1DvnTWyOM9evc0rO5tsi06cOBjMTkfei0eJoMFcf1ZFFU+JH99ladrTmH/K9fQbaaP+TKlyWP0Zp24+gFlsQe+LKwsyVOVZ3wdU6Ln0Hx/HGlIw2nYGUfcxzQKzMFTISXrfO/LqJz6x0DVNdE484sCZGCLHkqNuPT6QK/swhSxnzA7FCr9mLZLwsoq7MaytvP5tx4LixCq3KsZbLQscXbYzyxf4HXGu/BC+Z1Rhuju4PjIDOrybPRhsWwIvOgNfNzRSh3BvtPCnGYkXZy39U8LxpuwF5HSHAkby1vs8toED/SckQLyozowoXeUs9eTQTwEw8yh7EJ0ixETvenxpWju0YVqIKl345xbCiov6dVWe63Kefl+rzKJ8zVmO6jOPCR6Nyau2IWFNg7EGGWjk6isvzXHe7MpKNFwGIkqcpgkVpKiOdnxyuE7HtzxvPbvu89CxdnvylcJCbG9dXkw1OqCJwYiZJ0lzvBTi2KKVUZK75L/wKe/YkXSVBNnWjhOIySJPoy6iVv9WEDo8dTfDsw50Kr0KYgmPRV7lSxMHoNRj6EHMDEj3RQVfC0NOF0cnTrOMTmhAXjz0meAFvF2GUoi/Xi8BKLY73cp8PEZbaHEi6fr4liObhkMuMp7yw35hQJVUl5td+hJIBgmauNONExdv+s3T7IVtn/ajLrO9gu+XlWOrWppUVBYPRcjAC6sDi5YaJj67iGo+Em/7pMzr8rKKk9e8GnvNbwFyzaON1fWQDEFMKrrmcGMQmE1MYRYQ4nI1lL7OgKyjqweb8ncohNC/iYZR6iSdZ65r6AqqaPNr07SoEepqmeAF6VZxWyAIkX02jw2vVUpngTI+bKzBW0rt/uDUuiItqGhKik61aKp2kb+s/tX2jd0kT/c5ZyV9DL1O00HZ82fpkE8aQZbYa8swrDgrt2MVviRt5PL4tqsAMtOlj3tT97QrNj//cwLm7pctP8BbM7qNQGunp0xoMwAeL9Pfik1EVNfvumQAkat+xE+zkmw6HwRJu7MTo+tJfMfQYykSQ0JrM3CxKNAzArchKkXqHKlCrwbq+jSSxiWeafeyXDInpyyzXEKsWe03sczTPSNXd1gBQ2tEyTdUecvf/ehsoVS/Huq/+/DpQ4ZUoYDswLvlrxHCDXn/EshCqvvgf8ZJj/8PP/zCgVOb1PMNbOS2Lo9Rwa43qdJVoV3SzIQy+oGCoaYtgpA4+0HTQV7bkj76t1nnIUa/KjXsT7L356opGD/M94kPxPnvtX1BLAwQUAAIACACWbXtKKwvAbUoAAABrAAAAGwAAAHVuaXZlcnNhbC91bml2ZXJzYWwucG5nLnhtbLOxr8jNUShLLSrOzM+zVTLUM1Cyt+PlsikoSi3LTC1XqACKGekZQICSQiUqtzwzpSQDKGRgbowQzEjNTM8osVWyMDCFC+oDzQQAUEsBAgAAFAACAAgAlW17ShUOrShkBAAABxEAAB0AAAAAAAAAAQAAAAAAAAAAAHVuaXZlcnNhbC9jb21tb25fbWVzc2FnZXMubG5nUEsBAgAAFAACAAgAlW17Sgh+CyMpAwAAhgwAACcAAAAAAAAAAQAAAAAAnwQAAHVuaXZlcnNhbC9mbGFzaF9wdWJsaXNoaW5nX3NldHRpbmdzLnhtbFBLAQIAABQAAgAIAJVte0q1/AlkugIAAFUKAAAhAAAAAAAAAAEAAAAAAA0IAAB1bml2ZXJzYWwvZmxhc2hfc2tpbl9zZXR0aW5ncy54bWxQSwECAAAUAAIACACVbXtKKpYPZ/4CAACXCwAAJgAAAAAAAAABAAAAAAAGCwAAdW5pdmVyc2FsL2h0bWxfcHVibGlzaGluZ19zZXR0aW5ncy54bWxQSwECAAAUAAIACACVbXtKaHFSkZoBAAAfBgAAHwAAAAAAAAABAAAAAABIDgAAdW5pdmVyc2FsL2h0bWxfc2tpbl9zZXR0aW5ncy5qc1BLAQIAABQAAgAIAJVte0o9PC/RwQAAAOUBAAAaAAAAAAAAAAEAAAAAAB8QAAB1bml2ZXJzYWwvaTE4bl9wcmVzZXRzLnhtbFBLAQIAABQAAgAIAJVte0qa+ZZkawAAAGsAAAAcAAAAAAAAAAEAAAAAABgRAAB1bml2ZXJzYWwvbG9jYWxfc2V0dGluZ3MueG1sUEsBAgAAFAACAAgARJRXRyO0Tvv7AgAAsAgAABQAAAAAAAAAAQAAAAAAvREAAHVuaXZlcnNhbC9wbGF5ZXIueG1sUEsBAgAAFAACAAgAlW17SrCHI/RsAQAA9wIAACkAAAAAAAAAAQAAAAAA6hQAAHVuaXZlcnNhbC9za2luX2N1c3RvbWl6YXRpb25fc2V0dGluZ3MueG1sUEsBAgAAFAACAAgAlm17SgXZichKDQAA1SEAABcAAAAAAAAAAAAAAAAAnRYAAHVuaXZlcnNhbC91bml2ZXJzYWwucG5nUEsBAgAAFAACAAgAlm17SisLwG1KAAAAawAAABsAAAAAAAAAAQAAAAAAHCQAAHVuaXZlcnNhbC91bml2ZXJzYWwucG5nLnhtbFBLBQYAAAAACwALAEkDAACfJAAAAAA="/>
  <p:tag name="ISPRING_PRESENTATION_TITLE" val="读书分享会22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60830110233"/>
  <p:tag name="MH_LIBRARY" val="CONTENTS"/>
  <p:tag name="MH_TYPE" val="ENTRY"/>
  <p:tag name="ID" val="547144"/>
  <p:tag name="MH_ORDER" val="1"/>
</p:tagLst>
</file>

<file path=ppt/theme/theme1.xml><?xml version="1.0" encoding="utf-8"?>
<a:theme xmlns:a="http://schemas.openxmlformats.org/drawingml/2006/main" name="第一PPT，www.1ppt.com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901</TotalTime>
  <Words>142</Words>
  <Application>Microsoft Office PowerPoint</Application>
  <PresentationFormat>自定义</PresentationFormat>
  <Paragraphs>17</Paragraphs>
  <Slides>5</Slides>
  <Notes>1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5</vt:i4>
      </vt:variant>
    </vt:vector>
  </HeadingPairs>
  <TitlesOfParts>
    <vt:vector size="6" baseType="lpstr">
      <vt:lpstr>第一PPT，www.1ppt.com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http://www.ypppt.com/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读书分享</dc:title>
  <dc:creator>第一PPT模板网-WWW.1PPT.COM</dc:creator>
  <cp:keywords>第一PPT模板网-WWW.1PPT.COM</cp:keywords>
  <dc:description>www.1ppt.com</dc:description>
  <cp:lastModifiedBy>hkz</cp:lastModifiedBy>
  <cp:revision>137</cp:revision>
  <dcterms:created xsi:type="dcterms:W3CDTF">2016-11-03T14:36:45Z</dcterms:created>
  <dcterms:modified xsi:type="dcterms:W3CDTF">2018-08-15T06:22:23Z</dcterms:modified>
</cp:coreProperties>
</file>

<file path=docProps/thumbnail.jpeg>
</file>