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3" r:id="rId2"/>
    <p:sldId id="284" r:id="rId3"/>
    <p:sldId id="285" r:id="rId4"/>
    <p:sldId id="288" r:id="rId5"/>
    <p:sldId id="287" r:id="rId6"/>
    <p:sldId id="286" r:id="rId7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36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9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66"/>
    <a:srgbClr val="E75629"/>
    <a:srgbClr val="A9CBE9"/>
    <a:srgbClr val="E9C1CA"/>
    <a:srgbClr val="4EC0E0"/>
    <a:srgbClr val="03BF2F"/>
    <a:srgbClr val="F1CE21"/>
    <a:srgbClr val="A5EEFE"/>
    <a:srgbClr val="CDAD0D"/>
    <a:srgbClr val="EB7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8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1366"/>
        <p:guide orient="horz" pos="295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4D5B31-CE2F-4673-8F49-29C09810E6DB}" type="doc">
      <dgm:prSet loTypeId="urn:microsoft.com/office/officeart/2005/8/layout/arrow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9F1EB614-828C-4C80-AFDE-426414CE4824}">
      <dgm:prSet phldrT="[文本]" custT="1"/>
      <dgm:spPr/>
      <dgm:t>
        <a:bodyPr/>
        <a:lstStyle/>
        <a:p>
          <a:r>
            <a:rPr lang="zh-CN" altLang="en-US" sz="1800" dirty="0" smtClean="0"/>
            <a:t>证实实验活动</a:t>
          </a:r>
          <a:endParaRPr lang="zh-CN" altLang="en-US" sz="1800" dirty="0"/>
        </a:p>
      </dgm:t>
    </dgm:pt>
    <dgm:pt modelId="{17F857AA-F78E-48E0-A742-4E8DE0488415}" type="parTrans" cxnId="{2D34ED1E-7A1F-4F7F-ABC0-B669A7B9C21D}">
      <dgm:prSet/>
      <dgm:spPr/>
      <dgm:t>
        <a:bodyPr/>
        <a:lstStyle/>
        <a:p>
          <a:endParaRPr lang="zh-CN" altLang="en-US"/>
        </a:p>
      </dgm:t>
    </dgm:pt>
    <dgm:pt modelId="{9CE83D04-2730-4B33-9B32-55D2DAA4145D}" type="sibTrans" cxnId="{2D34ED1E-7A1F-4F7F-ABC0-B669A7B9C21D}">
      <dgm:prSet/>
      <dgm:spPr/>
      <dgm:t>
        <a:bodyPr/>
        <a:lstStyle/>
        <a:p>
          <a:endParaRPr lang="zh-CN" altLang="en-US"/>
        </a:p>
      </dgm:t>
    </dgm:pt>
    <dgm:pt modelId="{EE9963E0-74DF-426B-8555-186CC4E9498F}">
      <dgm:prSet phldrT="[文本]" custT="1"/>
      <dgm:spPr/>
      <dgm:t>
        <a:bodyPr/>
        <a:lstStyle/>
        <a:p>
          <a:r>
            <a:rPr lang="zh-CN" altLang="en-US" sz="1800" dirty="0" smtClean="0"/>
            <a:t>证伪实验活动</a:t>
          </a:r>
          <a:endParaRPr lang="zh-CN" altLang="en-US" sz="1800" dirty="0"/>
        </a:p>
      </dgm:t>
    </dgm:pt>
    <dgm:pt modelId="{0092CB05-5CFB-40B9-A26C-467E40BB9C66}" type="parTrans" cxnId="{60339F00-CE45-4F85-89EC-29CE0A252D04}">
      <dgm:prSet/>
      <dgm:spPr/>
      <dgm:t>
        <a:bodyPr/>
        <a:lstStyle/>
        <a:p>
          <a:endParaRPr lang="zh-CN" altLang="en-US"/>
        </a:p>
      </dgm:t>
    </dgm:pt>
    <dgm:pt modelId="{23AD6833-F899-4A87-82F1-1630C64ACE2D}" type="sibTrans" cxnId="{60339F00-CE45-4F85-89EC-29CE0A252D04}">
      <dgm:prSet/>
      <dgm:spPr/>
      <dgm:t>
        <a:bodyPr/>
        <a:lstStyle/>
        <a:p>
          <a:endParaRPr lang="zh-CN" altLang="en-US"/>
        </a:p>
      </dgm:t>
    </dgm:pt>
    <dgm:pt modelId="{D0003EFF-ABBB-43EC-A4BC-24CABB047B22}" type="pres">
      <dgm:prSet presAssocID="{8B4D5B31-CE2F-4673-8F49-29C09810E6DB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2556715-3DF4-4A4E-85E3-D80B3EC8A969}" type="pres">
      <dgm:prSet presAssocID="{9F1EB614-828C-4C80-AFDE-426414CE4824}" presName="upArrow" presStyleLbl="node1" presStyleIdx="0" presStyleCnt="2" custFlipHor="1" custScaleX="83811" custScaleY="83811"/>
      <dgm:spPr/>
    </dgm:pt>
    <dgm:pt modelId="{69846F87-36E7-4ECC-A49F-EF41E1FBB488}" type="pres">
      <dgm:prSet presAssocID="{9F1EB614-828C-4C80-AFDE-426414CE4824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3B723EB-85B0-46BD-AFAC-3607C8A8DF94}" type="pres">
      <dgm:prSet presAssocID="{EE9963E0-74DF-426B-8555-186CC4E9498F}" presName="downArrow" presStyleLbl="node1" presStyleIdx="1" presStyleCnt="2"/>
      <dgm:spPr/>
    </dgm:pt>
    <dgm:pt modelId="{FCF4FEF7-EDBB-437F-9AB1-FAC0979C66E6}" type="pres">
      <dgm:prSet presAssocID="{EE9963E0-74DF-426B-8555-186CC4E9498F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D34ED1E-7A1F-4F7F-ABC0-B669A7B9C21D}" srcId="{8B4D5B31-CE2F-4673-8F49-29C09810E6DB}" destId="{9F1EB614-828C-4C80-AFDE-426414CE4824}" srcOrd="0" destOrd="0" parTransId="{17F857AA-F78E-48E0-A742-4E8DE0488415}" sibTransId="{9CE83D04-2730-4B33-9B32-55D2DAA4145D}"/>
    <dgm:cxn modelId="{2E5787CE-03F8-45EA-95F9-CA0D4BCA02BB}" type="presOf" srcId="{EE9963E0-74DF-426B-8555-186CC4E9498F}" destId="{FCF4FEF7-EDBB-437F-9AB1-FAC0979C66E6}" srcOrd="0" destOrd="0" presId="urn:microsoft.com/office/officeart/2005/8/layout/arrow4"/>
    <dgm:cxn modelId="{60339F00-CE45-4F85-89EC-29CE0A252D04}" srcId="{8B4D5B31-CE2F-4673-8F49-29C09810E6DB}" destId="{EE9963E0-74DF-426B-8555-186CC4E9498F}" srcOrd="1" destOrd="0" parTransId="{0092CB05-5CFB-40B9-A26C-467E40BB9C66}" sibTransId="{23AD6833-F899-4A87-82F1-1630C64ACE2D}"/>
    <dgm:cxn modelId="{D83BBE64-17F1-4B00-B1EA-D4E51C727FEF}" type="presOf" srcId="{9F1EB614-828C-4C80-AFDE-426414CE4824}" destId="{69846F87-36E7-4ECC-A49F-EF41E1FBB488}" srcOrd="0" destOrd="0" presId="urn:microsoft.com/office/officeart/2005/8/layout/arrow4"/>
    <dgm:cxn modelId="{A1BEA461-3B89-4815-BEB1-1206662BC894}" type="presOf" srcId="{8B4D5B31-CE2F-4673-8F49-29C09810E6DB}" destId="{D0003EFF-ABBB-43EC-A4BC-24CABB047B22}" srcOrd="0" destOrd="0" presId="urn:microsoft.com/office/officeart/2005/8/layout/arrow4"/>
    <dgm:cxn modelId="{917CED3A-4695-4CAD-9EC0-6E92D655CAA2}" type="presParOf" srcId="{D0003EFF-ABBB-43EC-A4BC-24CABB047B22}" destId="{F2556715-3DF4-4A4E-85E3-D80B3EC8A969}" srcOrd="0" destOrd="0" presId="urn:microsoft.com/office/officeart/2005/8/layout/arrow4"/>
    <dgm:cxn modelId="{714C5DDB-EAF4-4E81-8DD9-3C16184A924A}" type="presParOf" srcId="{D0003EFF-ABBB-43EC-A4BC-24CABB047B22}" destId="{69846F87-36E7-4ECC-A49F-EF41E1FBB488}" srcOrd="1" destOrd="0" presId="urn:microsoft.com/office/officeart/2005/8/layout/arrow4"/>
    <dgm:cxn modelId="{34545E03-B0D5-46AD-BDD2-56BC7283A284}" type="presParOf" srcId="{D0003EFF-ABBB-43EC-A4BC-24CABB047B22}" destId="{73B723EB-85B0-46BD-AFAC-3607C8A8DF94}" srcOrd="2" destOrd="0" presId="urn:microsoft.com/office/officeart/2005/8/layout/arrow4"/>
    <dgm:cxn modelId="{8C63B630-C89F-4909-8B9E-66AC69F9C434}" type="presParOf" srcId="{D0003EFF-ABBB-43EC-A4BC-24CABB047B22}" destId="{FCF4FEF7-EDBB-437F-9AB1-FAC0979C66E6}" srcOrd="3" destOrd="0" presId="urn:microsoft.com/office/officeart/2005/8/layout/arrow4"/>
  </dgm:cxnLst>
  <dgm:bg>
    <a:blipFill>
      <a:blip xmlns:r="http://schemas.openxmlformats.org/officeDocument/2006/relationships" r:embed="rId1"/>
      <a:tile tx="0" ty="0" sx="100000" sy="100000" flip="none" algn="tl"/>
    </a:blip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DBDCA2-B0AE-4637-B6BB-9A3E514516EA}" type="doc">
      <dgm:prSet loTypeId="urn:diagrams.loki3.com/TabbedArc+Icon" loCatId="officeonline" qsTypeId="urn:microsoft.com/office/officeart/2005/8/quickstyle/simple1" qsCatId="simple" csTypeId="urn:microsoft.com/office/officeart/2005/8/colors/accent1_2" csCatId="accent1" phldr="1"/>
      <dgm:spPr/>
    </dgm:pt>
    <dgm:pt modelId="{AFF5C35D-E6E3-4944-878E-62370B994CC1}">
      <dgm:prSet phldrT="[文本]" custT="1"/>
      <dgm:spPr/>
      <dgm:t>
        <a:bodyPr/>
        <a:lstStyle/>
        <a:p>
          <a:r>
            <a:rPr lang="zh-CN" altLang="en-US" sz="1800" dirty="0" smtClean="0"/>
            <a:t>选择合适的课题</a:t>
          </a:r>
          <a:endParaRPr lang="zh-CN" altLang="en-US" sz="1800" dirty="0"/>
        </a:p>
      </dgm:t>
    </dgm:pt>
    <dgm:pt modelId="{CF9D57FF-D018-4A06-86CD-31404C710B07}" type="parTrans" cxnId="{0CDD052F-E74C-4D4A-A663-EA0DF8F97FFC}">
      <dgm:prSet/>
      <dgm:spPr/>
      <dgm:t>
        <a:bodyPr/>
        <a:lstStyle/>
        <a:p>
          <a:endParaRPr lang="zh-CN" altLang="en-US" sz="1800"/>
        </a:p>
      </dgm:t>
    </dgm:pt>
    <dgm:pt modelId="{CF360941-47DB-48BB-8C12-2E208028245C}" type="sibTrans" cxnId="{0CDD052F-E74C-4D4A-A663-EA0DF8F97FFC}">
      <dgm:prSet/>
      <dgm:spPr/>
      <dgm:t>
        <a:bodyPr/>
        <a:lstStyle/>
        <a:p>
          <a:endParaRPr lang="zh-CN" altLang="en-US" sz="1800"/>
        </a:p>
      </dgm:t>
    </dgm:pt>
    <dgm:pt modelId="{9AA634AF-534D-417D-ABA2-E3B1F7DADD4D}">
      <dgm:prSet phldrT="[文本]" custT="1"/>
      <dgm:spPr/>
      <dgm:t>
        <a:bodyPr/>
        <a:lstStyle/>
        <a:p>
          <a:r>
            <a:rPr lang="zh-CN" altLang="en-US" sz="1800" dirty="0" smtClean="0"/>
            <a:t>确定的目标</a:t>
          </a:r>
          <a:endParaRPr lang="zh-CN" altLang="en-US" sz="1800" dirty="0"/>
        </a:p>
      </dgm:t>
    </dgm:pt>
    <dgm:pt modelId="{5F0A6B99-1C64-48FB-BE92-3DEE8EB9CECA}" type="parTrans" cxnId="{B73F2A49-7AEA-469A-9E99-F9826E9F25C8}">
      <dgm:prSet/>
      <dgm:spPr/>
      <dgm:t>
        <a:bodyPr/>
        <a:lstStyle/>
        <a:p>
          <a:endParaRPr lang="zh-CN" altLang="en-US" sz="1800"/>
        </a:p>
      </dgm:t>
    </dgm:pt>
    <dgm:pt modelId="{898BDBE6-1394-4E7E-BB63-E809EC3F80BC}" type="sibTrans" cxnId="{B73F2A49-7AEA-469A-9E99-F9826E9F25C8}">
      <dgm:prSet/>
      <dgm:spPr/>
      <dgm:t>
        <a:bodyPr/>
        <a:lstStyle/>
        <a:p>
          <a:endParaRPr lang="zh-CN" altLang="en-US" sz="1800"/>
        </a:p>
      </dgm:t>
    </dgm:pt>
    <dgm:pt modelId="{F54D1539-E890-4829-888E-5EDFDCA2CC28}">
      <dgm:prSet phldrT="[文本]" custT="1"/>
      <dgm:spPr/>
      <dgm:t>
        <a:bodyPr/>
        <a:lstStyle/>
        <a:p>
          <a:r>
            <a:rPr lang="zh-CN" altLang="en-US" sz="1800" dirty="0" smtClean="0"/>
            <a:t>设计合理的过程</a:t>
          </a:r>
          <a:endParaRPr lang="zh-CN" altLang="en-US" sz="1800" dirty="0"/>
        </a:p>
      </dgm:t>
    </dgm:pt>
    <dgm:pt modelId="{E4D49456-38D0-4C24-ABDE-BB4F2A95B2B5}" type="parTrans" cxnId="{E0E82B1D-72B1-492A-9FEA-3B8B4465F8CB}">
      <dgm:prSet/>
      <dgm:spPr/>
      <dgm:t>
        <a:bodyPr/>
        <a:lstStyle/>
        <a:p>
          <a:endParaRPr lang="zh-CN" altLang="en-US" sz="1800"/>
        </a:p>
      </dgm:t>
    </dgm:pt>
    <dgm:pt modelId="{88127402-20CC-464F-A1CC-E8B890859EC4}" type="sibTrans" cxnId="{E0E82B1D-72B1-492A-9FEA-3B8B4465F8CB}">
      <dgm:prSet/>
      <dgm:spPr/>
      <dgm:t>
        <a:bodyPr/>
        <a:lstStyle/>
        <a:p>
          <a:endParaRPr lang="zh-CN" altLang="en-US" sz="1800"/>
        </a:p>
      </dgm:t>
    </dgm:pt>
    <dgm:pt modelId="{3D71A5E0-09A7-4AEA-8CEA-97BD09F3B758}" type="pres">
      <dgm:prSet presAssocID="{A0DBDCA2-B0AE-4637-B6BB-9A3E514516EA}" presName="Name0" presStyleCnt="0">
        <dgm:presLayoutVars>
          <dgm:dir/>
          <dgm:resizeHandles val="exact"/>
        </dgm:presLayoutVars>
      </dgm:prSet>
      <dgm:spPr/>
    </dgm:pt>
    <dgm:pt modelId="{AB06CC9E-4876-4358-8478-C64BC760C6DB}" type="pres">
      <dgm:prSet presAssocID="{AFF5C35D-E6E3-4944-878E-62370B994CC1}" presName="twoplus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F72E2AD-143D-4437-A25A-EF3D97FF6995}" type="pres">
      <dgm:prSet presAssocID="{9AA634AF-534D-417D-ABA2-E3B1F7DADD4D}" presName="twoplus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48FCD61-9C4A-44BE-9045-81027ABFE65A}" type="pres">
      <dgm:prSet presAssocID="{F54D1539-E890-4829-888E-5EDFDCA2CC28}" presName="twoplus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0E82B1D-72B1-492A-9FEA-3B8B4465F8CB}" srcId="{A0DBDCA2-B0AE-4637-B6BB-9A3E514516EA}" destId="{F54D1539-E890-4829-888E-5EDFDCA2CC28}" srcOrd="2" destOrd="0" parTransId="{E4D49456-38D0-4C24-ABDE-BB4F2A95B2B5}" sibTransId="{88127402-20CC-464F-A1CC-E8B890859EC4}"/>
    <dgm:cxn modelId="{8AB7ECBF-4842-4AD7-A805-1EBDE0257C57}" type="presOf" srcId="{F54D1539-E890-4829-888E-5EDFDCA2CC28}" destId="{C48FCD61-9C4A-44BE-9045-81027ABFE65A}" srcOrd="0" destOrd="0" presId="urn:diagrams.loki3.com/TabbedArc+Icon"/>
    <dgm:cxn modelId="{B218BA0C-44B7-4389-9284-3FE5DB15FE28}" type="presOf" srcId="{AFF5C35D-E6E3-4944-878E-62370B994CC1}" destId="{AB06CC9E-4876-4358-8478-C64BC760C6DB}" srcOrd="0" destOrd="0" presId="urn:diagrams.loki3.com/TabbedArc+Icon"/>
    <dgm:cxn modelId="{0CDD052F-E74C-4D4A-A663-EA0DF8F97FFC}" srcId="{A0DBDCA2-B0AE-4637-B6BB-9A3E514516EA}" destId="{AFF5C35D-E6E3-4944-878E-62370B994CC1}" srcOrd="0" destOrd="0" parTransId="{CF9D57FF-D018-4A06-86CD-31404C710B07}" sibTransId="{CF360941-47DB-48BB-8C12-2E208028245C}"/>
    <dgm:cxn modelId="{573353AF-F272-464B-A54B-534526FE22D3}" type="presOf" srcId="{9AA634AF-534D-417D-ABA2-E3B1F7DADD4D}" destId="{5F72E2AD-143D-4437-A25A-EF3D97FF6995}" srcOrd="0" destOrd="0" presId="urn:diagrams.loki3.com/TabbedArc+Icon"/>
    <dgm:cxn modelId="{B73F2A49-7AEA-469A-9E99-F9826E9F25C8}" srcId="{A0DBDCA2-B0AE-4637-B6BB-9A3E514516EA}" destId="{9AA634AF-534D-417D-ABA2-E3B1F7DADD4D}" srcOrd="1" destOrd="0" parTransId="{5F0A6B99-1C64-48FB-BE92-3DEE8EB9CECA}" sibTransId="{898BDBE6-1394-4E7E-BB63-E809EC3F80BC}"/>
    <dgm:cxn modelId="{64BEEA3B-0602-4C24-86E1-4EF28EF40F85}" type="presOf" srcId="{A0DBDCA2-B0AE-4637-B6BB-9A3E514516EA}" destId="{3D71A5E0-09A7-4AEA-8CEA-97BD09F3B758}" srcOrd="0" destOrd="0" presId="urn:diagrams.loki3.com/TabbedArc+Icon"/>
    <dgm:cxn modelId="{9CE11394-C42D-4FC2-A13E-B65615BAC2A3}" type="presParOf" srcId="{3D71A5E0-09A7-4AEA-8CEA-97BD09F3B758}" destId="{AB06CC9E-4876-4358-8478-C64BC760C6DB}" srcOrd="0" destOrd="0" presId="urn:diagrams.loki3.com/TabbedArc+Icon"/>
    <dgm:cxn modelId="{D294B912-42D7-44FC-9BB4-D02CCD9CD6DF}" type="presParOf" srcId="{3D71A5E0-09A7-4AEA-8CEA-97BD09F3B758}" destId="{5F72E2AD-143D-4437-A25A-EF3D97FF6995}" srcOrd="1" destOrd="0" presId="urn:diagrams.loki3.com/TabbedArc+Icon"/>
    <dgm:cxn modelId="{B0080419-4456-4EDA-AFFB-C6F1A0BD6A82}" type="presParOf" srcId="{3D71A5E0-09A7-4AEA-8CEA-97BD09F3B758}" destId="{C48FCD61-9C4A-44BE-9045-81027ABFE65A}" srcOrd="2" destOrd="0" presId="urn:diagrams.loki3.com/TabbedArc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B383073-5F71-4BB9-AC12-5363C3FCF555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4B425638-E6A0-4759-9835-C5286829AEFA}">
      <dgm:prSet phldrT="[文本]" custT="1"/>
      <dgm:spPr/>
      <dgm:t>
        <a:bodyPr/>
        <a:lstStyle/>
        <a:p>
          <a:r>
            <a:rPr lang="en-US" altLang="zh-CN" sz="1800" b="0" i="0" dirty="0" smtClean="0"/>
            <a:t>1. </a:t>
          </a:r>
          <a:r>
            <a:rPr lang="zh-CN" altLang="en-US" sz="1800" b="0" i="0" dirty="0" smtClean="0"/>
            <a:t>指导幼儿提出假设</a:t>
          </a:r>
          <a:endParaRPr lang="zh-CN" altLang="en-US" sz="1800" dirty="0"/>
        </a:p>
      </dgm:t>
    </dgm:pt>
    <dgm:pt modelId="{C3CFC183-8589-4540-8514-BC5B01E28911}" type="parTrans" cxnId="{EB76DB67-C216-4BFD-9C9B-93C29B64FE1B}">
      <dgm:prSet/>
      <dgm:spPr/>
      <dgm:t>
        <a:bodyPr/>
        <a:lstStyle/>
        <a:p>
          <a:endParaRPr lang="zh-CN" altLang="en-US" sz="1800"/>
        </a:p>
      </dgm:t>
    </dgm:pt>
    <dgm:pt modelId="{2DB834B8-3561-41AB-92AB-75263F640E1B}" type="sibTrans" cxnId="{EB76DB67-C216-4BFD-9C9B-93C29B64FE1B}">
      <dgm:prSet/>
      <dgm:spPr/>
      <dgm:t>
        <a:bodyPr/>
        <a:lstStyle/>
        <a:p>
          <a:endParaRPr lang="zh-CN" altLang="en-US" sz="1800"/>
        </a:p>
      </dgm:t>
    </dgm:pt>
    <dgm:pt modelId="{CCC99EE3-ACB7-48CA-92C4-CED26BCA2AE4}">
      <dgm:prSet phldrT="[文本]" custT="1"/>
      <dgm:spPr/>
      <dgm:t>
        <a:bodyPr/>
        <a:lstStyle/>
        <a:p>
          <a:r>
            <a:rPr lang="en-US" altLang="zh-CN" sz="1800" b="0" i="0" dirty="0" smtClean="0"/>
            <a:t>3. </a:t>
          </a:r>
          <a:r>
            <a:rPr lang="zh-CN" altLang="en-US" sz="1800" b="0" i="0" dirty="0" smtClean="0"/>
            <a:t>指导幼儿分析结果，得出结论</a:t>
          </a:r>
          <a:endParaRPr lang="zh-CN" altLang="en-US" sz="1800" dirty="0"/>
        </a:p>
      </dgm:t>
    </dgm:pt>
    <dgm:pt modelId="{1578C76C-F4CD-49FC-918C-72960CD8C29C}" type="parTrans" cxnId="{8399384F-CDDE-49F2-9522-EB9847974F77}">
      <dgm:prSet/>
      <dgm:spPr/>
      <dgm:t>
        <a:bodyPr/>
        <a:lstStyle/>
        <a:p>
          <a:endParaRPr lang="zh-CN" altLang="en-US" sz="1800"/>
        </a:p>
      </dgm:t>
    </dgm:pt>
    <dgm:pt modelId="{4F615CA1-DADA-453B-A219-123454AFB8BD}" type="sibTrans" cxnId="{8399384F-CDDE-49F2-9522-EB9847974F77}">
      <dgm:prSet/>
      <dgm:spPr/>
      <dgm:t>
        <a:bodyPr/>
        <a:lstStyle/>
        <a:p>
          <a:endParaRPr lang="zh-CN" altLang="en-US" sz="1800"/>
        </a:p>
      </dgm:t>
    </dgm:pt>
    <dgm:pt modelId="{FBCC5127-106B-45A6-B38F-91EF6AC3A74F}">
      <dgm:prSet phldrT="[文本]" custT="1"/>
      <dgm:spPr/>
      <dgm:t>
        <a:bodyPr/>
        <a:lstStyle/>
        <a:p>
          <a:r>
            <a:rPr lang="en-US" altLang="zh-CN" sz="1800" b="0" i="0" smtClean="0"/>
            <a:t>4. </a:t>
          </a:r>
          <a:r>
            <a:rPr lang="zh-CN" altLang="en-US" sz="1800" b="0" i="0" smtClean="0"/>
            <a:t>激发新的疑问，引发进一步的实验</a:t>
          </a:r>
          <a:endParaRPr lang="zh-CN" altLang="en-US" sz="1800" dirty="0"/>
        </a:p>
      </dgm:t>
    </dgm:pt>
    <dgm:pt modelId="{0671802B-947E-4130-8263-BE34B6042B2A}" type="parTrans" cxnId="{3BE6F0C4-F620-44FD-BB04-38150B8FDFBD}">
      <dgm:prSet/>
      <dgm:spPr/>
      <dgm:t>
        <a:bodyPr/>
        <a:lstStyle/>
        <a:p>
          <a:endParaRPr lang="zh-CN" altLang="en-US" sz="1800"/>
        </a:p>
      </dgm:t>
    </dgm:pt>
    <dgm:pt modelId="{13890593-6A37-4557-8612-75D86C56CCDF}" type="sibTrans" cxnId="{3BE6F0C4-F620-44FD-BB04-38150B8FDFBD}">
      <dgm:prSet/>
      <dgm:spPr/>
      <dgm:t>
        <a:bodyPr/>
        <a:lstStyle/>
        <a:p>
          <a:endParaRPr lang="zh-CN" altLang="en-US" sz="1800"/>
        </a:p>
      </dgm:t>
    </dgm:pt>
    <dgm:pt modelId="{80B71A82-CFD6-486F-9BE9-3EA94D4E3E52}">
      <dgm:prSet custT="1"/>
      <dgm:spPr/>
      <dgm:t>
        <a:bodyPr/>
        <a:lstStyle/>
        <a:p>
          <a:r>
            <a:rPr lang="en-US" altLang="zh-CN" sz="1800" b="0" i="0" dirty="0" smtClean="0"/>
            <a:t>2. </a:t>
          </a:r>
          <a:r>
            <a:rPr lang="zh-CN" altLang="en-US" sz="1800" b="0" i="0" dirty="0" smtClean="0"/>
            <a:t>指导幼儿实验，检验假设</a:t>
          </a:r>
          <a:endParaRPr lang="zh-CN" altLang="en-US" sz="1800" dirty="0"/>
        </a:p>
      </dgm:t>
    </dgm:pt>
    <dgm:pt modelId="{D38EFED2-0D79-4700-AD94-9622BB806D8E}" type="parTrans" cxnId="{6776B283-04F9-4027-8D81-3C8A9DC6EEB5}">
      <dgm:prSet/>
      <dgm:spPr/>
      <dgm:t>
        <a:bodyPr/>
        <a:lstStyle/>
        <a:p>
          <a:endParaRPr lang="zh-CN" altLang="en-US" sz="1800"/>
        </a:p>
      </dgm:t>
    </dgm:pt>
    <dgm:pt modelId="{B47F6018-E45F-4FDD-A84C-BB5F52C51023}" type="sibTrans" cxnId="{6776B283-04F9-4027-8D81-3C8A9DC6EEB5}">
      <dgm:prSet/>
      <dgm:spPr/>
      <dgm:t>
        <a:bodyPr/>
        <a:lstStyle/>
        <a:p>
          <a:endParaRPr lang="zh-CN" altLang="en-US" sz="1800"/>
        </a:p>
      </dgm:t>
    </dgm:pt>
    <dgm:pt modelId="{D4397065-D425-4A4C-A57D-B56F0A4907F2}" type="pres">
      <dgm:prSet presAssocID="{CB383073-5F71-4BB9-AC12-5363C3FCF55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CC379A39-B223-4B28-8A31-1B953CD672C8}" type="pres">
      <dgm:prSet presAssocID="{CB383073-5F71-4BB9-AC12-5363C3FCF555}" presName="Name1" presStyleCnt="0"/>
      <dgm:spPr/>
    </dgm:pt>
    <dgm:pt modelId="{41BFA5E0-6A20-4E42-BE75-18339F01AA81}" type="pres">
      <dgm:prSet presAssocID="{CB383073-5F71-4BB9-AC12-5363C3FCF555}" presName="cycle" presStyleCnt="0"/>
      <dgm:spPr/>
    </dgm:pt>
    <dgm:pt modelId="{0228073C-141E-42B1-A94B-2FFD94761649}" type="pres">
      <dgm:prSet presAssocID="{CB383073-5F71-4BB9-AC12-5363C3FCF555}" presName="srcNode" presStyleLbl="node1" presStyleIdx="0" presStyleCnt="4"/>
      <dgm:spPr/>
    </dgm:pt>
    <dgm:pt modelId="{3DA40CE5-F751-4AE0-AD92-D75CDE424B7A}" type="pres">
      <dgm:prSet presAssocID="{CB383073-5F71-4BB9-AC12-5363C3FCF555}" presName="conn" presStyleLbl="parChTrans1D2" presStyleIdx="0" presStyleCnt="1"/>
      <dgm:spPr/>
      <dgm:t>
        <a:bodyPr/>
        <a:lstStyle/>
        <a:p>
          <a:endParaRPr lang="zh-CN" altLang="en-US"/>
        </a:p>
      </dgm:t>
    </dgm:pt>
    <dgm:pt modelId="{414953AA-D9CC-43DB-B87C-CBD2939AC691}" type="pres">
      <dgm:prSet presAssocID="{CB383073-5F71-4BB9-AC12-5363C3FCF555}" presName="extraNode" presStyleLbl="node1" presStyleIdx="0" presStyleCnt="4"/>
      <dgm:spPr/>
    </dgm:pt>
    <dgm:pt modelId="{AA4AE85A-2EDA-4ED1-AF0B-452CD56E2155}" type="pres">
      <dgm:prSet presAssocID="{CB383073-5F71-4BB9-AC12-5363C3FCF555}" presName="dstNode" presStyleLbl="node1" presStyleIdx="0" presStyleCnt="4"/>
      <dgm:spPr/>
    </dgm:pt>
    <dgm:pt modelId="{A6FD5919-1F7D-45FA-A91F-4CC4177E6DDA}" type="pres">
      <dgm:prSet presAssocID="{4B425638-E6A0-4759-9835-C5286829AEFA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AA5A408-BC44-4FD5-8259-C1F7E0B86975}" type="pres">
      <dgm:prSet presAssocID="{4B425638-E6A0-4759-9835-C5286829AEFA}" presName="accent_1" presStyleCnt="0"/>
      <dgm:spPr/>
    </dgm:pt>
    <dgm:pt modelId="{267E9BFB-9353-4177-ADF5-26114D2BF371}" type="pres">
      <dgm:prSet presAssocID="{4B425638-E6A0-4759-9835-C5286829AEFA}" presName="accentRepeatNode" presStyleLbl="solidFgAcc1" presStyleIdx="0" presStyleCnt="4"/>
      <dgm:spPr/>
    </dgm:pt>
    <dgm:pt modelId="{E9C8D3E4-AF1F-4249-9F48-D37E8BBDB4D3}" type="pres">
      <dgm:prSet presAssocID="{80B71A82-CFD6-486F-9BE9-3EA94D4E3E52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8569D1E-0382-4A54-901C-CDED8393144D}" type="pres">
      <dgm:prSet presAssocID="{80B71A82-CFD6-486F-9BE9-3EA94D4E3E52}" presName="accent_2" presStyleCnt="0"/>
      <dgm:spPr/>
    </dgm:pt>
    <dgm:pt modelId="{FF8BAB7A-D1D0-460B-8FDE-FB3933126014}" type="pres">
      <dgm:prSet presAssocID="{80B71A82-CFD6-486F-9BE9-3EA94D4E3E52}" presName="accentRepeatNode" presStyleLbl="solidFgAcc1" presStyleIdx="1" presStyleCnt="4"/>
      <dgm:spPr/>
    </dgm:pt>
    <dgm:pt modelId="{B24AD140-93F7-4C9F-83D4-13346444FAF9}" type="pres">
      <dgm:prSet presAssocID="{CCC99EE3-ACB7-48CA-92C4-CED26BCA2AE4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EA3E3BE-5864-4EEE-BFB5-AAE8ED8A2D2A}" type="pres">
      <dgm:prSet presAssocID="{CCC99EE3-ACB7-48CA-92C4-CED26BCA2AE4}" presName="accent_3" presStyleCnt="0"/>
      <dgm:spPr/>
    </dgm:pt>
    <dgm:pt modelId="{D81F064F-BE94-4544-8234-4B3A57D08151}" type="pres">
      <dgm:prSet presAssocID="{CCC99EE3-ACB7-48CA-92C4-CED26BCA2AE4}" presName="accentRepeatNode" presStyleLbl="solidFgAcc1" presStyleIdx="2" presStyleCnt="4"/>
      <dgm:spPr/>
    </dgm:pt>
    <dgm:pt modelId="{33597170-920B-49B3-A90B-3E36195A566C}" type="pres">
      <dgm:prSet presAssocID="{FBCC5127-106B-45A6-B38F-91EF6AC3A74F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81FDC11-66AF-4EAC-92D9-E4DB535EB4F5}" type="pres">
      <dgm:prSet presAssocID="{FBCC5127-106B-45A6-B38F-91EF6AC3A74F}" presName="accent_4" presStyleCnt="0"/>
      <dgm:spPr/>
    </dgm:pt>
    <dgm:pt modelId="{3DC34FE6-4F74-42ED-8751-C1C7DB8B1472}" type="pres">
      <dgm:prSet presAssocID="{FBCC5127-106B-45A6-B38F-91EF6AC3A74F}" presName="accentRepeatNode" presStyleLbl="solidFgAcc1" presStyleIdx="3" presStyleCnt="4"/>
      <dgm:spPr/>
    </dgm:pt>
  </dgm:ptLst>
  <dgm:cxnLst>
    <dgm:cxn modelId="{8399384F-CDDE-49F2-9522-EB9847974F77}" srcId="{CB383073-5F71-4BB9-AC12-5363C3FCF555}" destId="{CCC99EE3-ACB7-48CA-92C4-CED26BCA2AE4}" srcOrd="2" destOrd="0" parTransId="{1578C76C-F4CD-49FC-918C-72960CD8C29C}" sibTransId="{4F615CA1-DADA-453B-A219-123454AFB8BD}"/>
    <dgm:cxn modelId="{11404CA7-9314-4554-8952-44BDC235F50C}" type="presOf" srcId="{80B71A82-CFD6-486F-9BE9-3EA94D4E3E52}" destId="{E9C8D3E4-AF1F-4249-9F48-D37E8BBDB4D3}" srcOrd="0" destOrd="0" presId="urn:microsoft.com/office/officeart/2008/layout/VerticalCurvedList"/>
    <dgm:cxn modelId="{F90AE63E-B1D9-49AB-9E40-D3A53E681988}" type="presOf" srcId="{CCC99EE3-ACB7-48CA-92C4-CED26BCA2AE4}" destId="{B24AD140-93F7-4C9F-83D4-13346444FAF9}" srcOrd="0" destOrd="0" presId="urn:microsoft.com/office/officeart/2008/layout/VerticalCurvedList"/>
    <dgm:cxn modelId="{88F2F33F-3D59-4E8B-AC87-6001E287567D}" type="presOf" srcId="{2DB834B8-3561-41AB-92AB-75263F640E1B}" destId="{3DA40CE5-F751-4AE0-AD92-D75CDE424B7A}" srcOrd="0" destOrd="0" presId="urn:microsoft.com/office/officeart/2008/layout/VerticalCurvedList"/>
    <dgm:cxn modelId="{EB76DB67-C216-4BFD-9C9B-93C29B64FE1B}" srcId="{CB383073-5F71-4BB9-AC12-5363C3FCF555}" destId="{4B425638-E6A0-4759-9835-C5286829AEFA}" srcOrd="0" destOrd="0" parTransId="{C3CFC183-8589-4540-8514-BC5B01E28911}" sibTransId="{2DB834B8-3561-41AB-92AB-75263F640E1B}"/>
    <dgm:cxn modelId="{581D78CC-2F8B-41DB-B4EB-E31C813E7C08}" type="presOf" srcId="{CB383073-5F71-4BB9-AC12-5363C3FCF555}" destId="{D4397065-D425-4A4C-A57D-B56F0A4907F2}" srcOrd="0" destOrd="0" presId="urn:microsoft.com/office/officeart/2008/layout/VerticalCurvedList"/>
    <dgm:cxn modelId="{6776B283-04F9-4027-8D81-3C8A9DC6EEB5}" srcId="{CB383073-5F71-4BB9-AC12-5363C3FCF555}" destId="{80B71A82-CFD6-486F-9BE9-3EA94D4E3E52}" srcOrd="1" destOrd="0" parTransId="{D38EFED2-0D79-4700-AD94-9622BB806D8E}" sibTransId="{B47F6018-E45F-4FDD-A84C-BB5F52C51023}"/>
    <dgm:cxn modelId="{B6DC3D7C-C645-44AB-A215-6E1A79041584}" type="presOf" srcId="{4B425638-E6A0-4759-9835-C5286829AEFA}" destId="{A6FD5919-1F7D-45FA-A91F-4CC4177E6DDA}" srcOrd="0" destOrd="0" presId="urn:microsoft.com/office/officeart/2008/layout/VerticalCurvedList"/>
    <dgm:cxn modelId="{AD27C569-9737-49CD-8E10-48921563EA0E}" type="presOf" srcId="{FBCC5127-106B-45A6-B38F-91EF6AC3A74F}" destId="{33597170-920B-49B3-A90B-3E36195A566C}" srcOrd="0" destOrd="0" presId="urn:microsoft.com/office/officeart/2008/layout/VerticalCurvedList"/>
    <dgm:cxn modelId="{3BE6F0C4-F620-44FD-BB04-38150B8FDFBD}" srcId="{CB383073-5F71-4BB9-AC12-5363C3FCF555}" destId="{FBCC5127-106B-45A6-B38F-91EF6AC3A74F}" srcOrd="3" destOrd="0" parTransId="{0671802B-947E-4130-8263-BE34B6042B2A}" sibTransId="{13890593-6A37-4557-8612-75D86C56CCDF}"/>
    <dgm:cxn modelId="{0F436B8B-635F-4A5E-B5D6-E59781E1C241}" type="presParOf" srcId="{D4397065-D425-4A4C-A57D-B56F0A4907F2}" destId="{CC379A39-B223-4B28-8A31-1B953CD672C8}" srcOrd="0" destOrd="0" presId="urn:microsoft.com/office/officeart/2008/layout/VerticalCurvedList"/>
    <dgm:cxn modelId="{20E51A49-92FD-4B33-8932-7F6609E7CF89}" type="presParOf" srcId="{CC379A39-B223-4B28-8A31-1B953CD672C8}" destId="{41BFA5E0-6A20-4E42-BE75-18339F01AA81}" srcOrd="0" destOrd="0" presId="urn:microsoft.com/office/officeart/2008/layout/VerticalCurvedList"/>
    <dgm:cxn modelId="{56E52A3C-0C3F-467A-BA22-B9E5BBAD344B}" type="presParOf" srcId="{41BFA5E0-6A20-4E42-BE75-18339F01AA81}" destId="{0228073C-141E-42B1-A94B-2FFD94761649}" srcOrd="0" destOrd="0" presId="urn:microsoft.com/office/officeart/2008/layout/VerticalCurvedList"/>
    <dgm:cxn modelId="{4C315BED-989A-482C-9FA7-FCF781534D25}" type="presParOf" srcId="{41BFA5E0-6A20-4E42-BE75-18339F01AA81}" destId="{3DA40CE5-F751-4AE0-AD92-D75CDE424B7A}" srcOrd="1" destOrd="0" presId="urn:microsoft.com/office/officeart/2008/layout/VerticalCurvedList"/>
    <dgm:cxn modelId="{3B57BC9E-F676-48F2-BBAD-380C925D0F7E}" type="presParOf" srcId="{41BFA5E0-6A20-4E42-BE75-18339F01AA81}" destId="{414953AA-D9CC-43DB-B87C-CBD2939AC691}" srcOrd="2" destOrd="0" presId="urn:microsoft.com/office/officeart/2008/layout/VerticalCurvedList"/>
    <dgm:cxn modelId="{6C68F176-68F3-4168-BBAF-8D6D5452ACB0}" type="presParOf" srcId="{41BFA5E0-6A20-4E42-BE75-18339F01AA81}" destId="{AA4AE85A-2EDA-4ED1-AF0B-452CD56E2155}" srcOrd="3" destOrd="0" presId="urn:microsoft.com/office/officeart/2008/layout/VerticalCurvedList"/>
    <dgm:cxn modelId="{24A1EA49-7EB6-4778-B66C-25957810F9D1}" type="presParOf" srcId="{CC379A39-B223-4B28-8A31-1B953CD672C8}" destId="{A6FD5919-1F7D-45FA-A91F-4CC4177E6DDA}" srcOrd="1" destOrd="0" presId="urn:microsoft.com/office/officeart/2008/layout/VerticalCurvedList"/>
    <dgm:cxn modelId="{5E410C8F-9A4D-4BFB-8A98-3C2D4D3BF28E}" type="presParOf" srcId="{CC379A39-B223-4B28-8A31-1B953CD672C8}" destId="{2AA5A408-BC44-4FD5-8259-C1F7E0B86975}" srcOrd="2" destOrd="0" presId="urn:microsoft.com/office/officeart/2008/layout/VerticalCurvedList"/>
    <dgm:cxn modelId="{34538973-EB8E-4FC2-A3A1-F66E7A315F17}" type="presParOf" srcId="{2AA5A408-BC44-4FD5-8259-C1F7E0B86975}" destId="{267E9BFB-9353-4177-ADF5-26114D2BF371}" srcOrd="0" destOrd="0" presId="urn:microsoft.com/office/officeart/2008/layout/VerticalCurvedList"/>
    <dgm:cxn modelId="{AAE6E690-CAD0-4619-BAD3-05022093B59D}" type="presParOf" srcId="{CC379A39-B223-4B28-8A31-1B953CD672C8}" destId="{E9C8D3E4-AF1F-4249-9F48-D37E8BBDB4D3}" srcOrd="3" destOrd="0" presId="urn:microsoft.com/office/officeart/2008/layout/VerticalCurvedList"/>
    <dgm:cxn modelId="{FAEE4F89-D89A-49EA-A90A-023DBF99CF20}" type="presParOf" srcId="{CC379A39-B223-4B28-8A31-1B953CD672C8}" destId="{48569D1E-0382-4A54-901C-CDED8393144D}" srcOrd="4" destOrd="0" presId="urn:microsoft.com/office/officeart/2008/layout/VerticalCurvedList"/>
    <dgm:cxn modelId="{547EEE07-B731-4F29-8CFB-8B72BF7A6D69}" type="presParOf" srcId="{48569D1E-0382-4A54-901C-CDED8393144D}" destId="{FF8BAB7A-D1D0-460B-8FDE-FB3933126014}" srcOrd="0" destOrd="0" presId="urn:microsoft.com/office/officeart/2008/layout/VerticalCurvedList"/>
    <dgm:cxn modelId="{84B3158B-74D1-403A-BF16-8596B5E84E37}" type="presParOf" srcId="{CC379A39-B223-4B28-8A31-1B953CD672C8}" destId="{B24AD140-93F7-4C9F-83D4-13346444FAF9}" srcOrd="5" destOrd="0" presId="urn:microsoft.com/office/officeart/2008/layout/VerticalCurvedList"/>
    <dgm:cxn modelId="{B04261A0-3BCE-488A-9E09-2794D5F66051}" type="presParOf" srcId="{CC379A39-B223-4B28-8A31-1B953CD672C8}" destId="{0EA3E3BE-5864-4EEE-BFB5-AAE8ED8A2D2A}" srcOrd="6" destOrd="0" presId="urn:microsoft.com/office/officeart/2008/layout/VerticalCurvedList"/>
    <dgm:cxn modelId="{30A6BDAD-3DEE-4F0F-838A-243461A74A49}" type="presParOf" srcId="{0EA3E3BE-5864-4EEE-BFB5-AAE8ED8A2D2A}" destId="{D81F064F-BE94-4544-8234-4B3A57D08151}" srcOrd="0" destOrd="0" presId="urn:microsoft.com/office/officeart/2008/layout/VerticalCurvedList"/>
    <dgm:cxn modelId="{52EAE432-8A26-412D-81EC-4029B5657A62}" type="presParOf" srcId="{CC379A39-B223-4B28-8A31-1B953CD672C8}" destId="{33597170-920B-49B3-A90B-3E36195A566C}" srcOrd="7" destOrd="0" presId="urn:microsoft.com/office/officeart/2008/layout/VerticalCurvedList"/>
    <dgm:cxn modelId="{D88B3E3D-54D9-4B89-B649-924CBF66658A}" type="presParOf" srcId="{CC379A39-B223-4B28-8A31-1B953CD672C8}" destId="{281FDC11-66AF-4EAC-92D9-E4DB535EB4F5}" srcOrd="8" destOrd="0" presId="urn:microsoft.com/office/officeart/2008/layout/VerticalCurvedList"/>
    <dgm:cxn modelId="{DDF5D123-2633-49D1-85CF-EAA5A7DA6B95}" type="presParOf" srcId="{281FDC11-66AF-4EAC-92D9-E4DB535EB4F5}" destId="{3DC34FE6-4F74-42ED-8751-C1C7DB8B147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556715-3DF4-4A4E-85E3-D80B3EC8A969}">
      <dsp:nvSpPr>
        <dsp:cNvPr id="0" name=""/>
        <dsp:cNvSpPr/>
      </dsp:nvSpPr>
      <dsp:spPr>
        <a:xfrm flipH="1">
          <a:off x="61957" y="115407"/>
          <a:ext cx="1232274" cy="1194932"/>
        </a:xfrm>
        <a:prstGeom prst="upArrow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846F87-36E7-4ECC-A49F-EF41E1FBB488}">
      <dsp:nvSpPr>
        <dsp:cNvPr id="0" name=""/>
        <dsp:cNvSpPr/>
      </dsp:nvSpPr>
      <dsp:spPr>
        <a:xfrm>
          <a:off x="1457353" y="0"/>
          <a:ext cx="2495056" cy="1425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0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证实实验活动</a:t>
          </a:r>
          <a:endParaRPr lang="zh-CN" altLang="en-US" sz="1800" kern="1200" dirty="0"/>
        </a:p>
      </dsp:txBody>
      <dsp:txXfrm>
        <a:off x="1457353" y="0"/>
        <a:ext cx="2495056" cy="1425746"/>
      </dsp:txXfrm>
    </dsp:sp>
    <dsp:sp modelId="{73B723EB-85B0-46BD-AFAC-3607C8A8DF94}">
      <dsp:nvSpPr>
        <dsp:cNvPr id="0" name=""/>
        <dsp:cNvSpPr/>
      </dsp:nvSpPr>
      <dsp:spPr>
        <a:xfrm>
          <a:off x="384034" y="1544559"/>
          <a:ext cx="1470301" cy="1425746"/>
        </a:xfrm>
        <a:prstGeom prst="downArrow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F4FEF7-EDBB-437F-9AB1-FAC0979C66E6}">
      <dsp:nvSpPr>
        <dsp:cNvPr id="0" name=""/>
        <dsp:cNvSpPr/>
      </dsp:nvSpPr>
      <dsp:spPr>
        <a:xfrm>
          <a:off x="1898444" y="1544559"/>
          <a:ext cx="2495056" cy="1425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0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证伪实验活动</a:t>
          </a:r>
          <a:endParaRPr lang="zh-CN" altLang="en-US" sz="1800" kern="1200" dirty="0"/>
        </a:p>
      </dsp:txBody>
      <dsp:txXfrm>
        <a:off x="1898444" y="1544559"/>
        <a:ext cx="2495056" cy="14257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06CC9E-4876-4358-8478-C64BC760C6DB}">
      <dsp:nvSpPr>
        <dsp:cNvPr id="0" name=""/>
        <dsp:cNvSpPr/>
      </dsp:nvSpPr>
      <dsp:spPr>
        <a:xfrm rot="19200000">
          <a:off x="1359" y="1561760"/>
          <a:ext cx="1610311" cy="1046702"/>
        </a:xfrm>
        <a:prstGeom prst="round2Same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22860" rIns="6858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选择合适的课题</a:t>
          </a:r>
          <a:endParaRPr lang="zh-CN" altLang="en-US" sz="1800" kern="1200" dirty="0"/>
        </a:p>
      </dsp:txBody>
      <dsp:txXfrm>
        <a:off x="68877" y="1606879"/>
        <a:ext cx="1508119" cy="995606"/>
      </dsp:txXfrm>
    </dsp:sp>
    <dsp:sp modelId="{5F72E2AD-143D-4437-A25A-EF3D97FF6995}">
      <dsp:nvSpPr>
        <dsp:cNvPr id="0" name=""/>
        <dsp:cNvSpPr/>
      </dsp:nvSpPr>
      <dsp:spPr>
        <a:xfrm>
          <a:off x="1824762" y="898095"/>
          <a:ext cx="1610311" cy="1046702"/>
        </a:xfrm>
        <a:prstGeom prst="round2Same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22860" rIns="6858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确定的目标</a:t>
          </a:r>
          <a:endParaRPr lang="zh-CN" altLang="en-US" sz="1800" kern="1200" dirty="0"/>
        </a:p>
      </dsp:txBody>
      <dsp:txXfrm>
        <a:off x="1875858" y="949191"/>
        <a:ext cx="1508119" cy="995606"/>
      </dsp:txXfrm>
    </dsp:sp>
    <dsp:sp modelId="{C48FCD61-9C4A-44BE-9045-81027ABFE65A}">
      <dsp:nvSpPr>
        <dsp:cNvPr id="0" name=""/>
        <dsp:cNvSpPr/>
      </dsp:nvSpPr>
      <dsp:spPr>
        <a:xfrm rot="2400000">
          <a:off x="3648165" y="1561760"/>
          <a:ext cx="1610311" cy="1046702"/>
        </a:xfrm>
        <a:prstGeom prst="round2Same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22860" rIns="6858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设计合理的过程</a:t>
          </a:r>
          <a:endParaRPr lang="zh-CN" altLang="en-US" sz="1800" kern="1200" dirty="0"/>
        </a:p>
      </dsp:txBody>
      <dsp:txXfrm>
        <a:off x="3682839" y="1606879"/>
        <a:ext cx="1508119" cy="9956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A40CE5-F751-4AE0-AD92-D75CDE424B7A}">
      <dsp:nvSpPr>
        <dsp:cNvPr id="0" name=""/>
        <dsp:cNvSpPr/>
      </dsp:nvSpPr>
      <dsp:spPr>
        <a:xfrm>
          <a:off x="-4127780" y="-633479"/>
          <a:ext cx="4918582" cy="4918582"/>
        </a:xfrm>
        <a:prstGeom prst="blockArc">
          <a:avLst>
            <a:gd name="adj1" fmla="val 18900000"/>
            <a:gd name="adj2" fmla="val 2700000"/>
            <a:gd name="adj3" fmla="val 439"/>
          </a:avLst>
        </a:pr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FD5919-1F7D-45FA-A91F-4CC4177E6DDA}">
      <dsp:nvSpPr>
        <dsp:cNvPr id="0" name=""/>
        <dsp:cNvSpPr/>
      </dsp:nvSpPr>
      <dsp:spPr>
        <a:xfrm>
          <a:off x="414352" y="280736"/>
          <a:ext cx="5014410" cy="56176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5902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0" i="0" kern="1200" dirty="0" smtClean="0"/>
            <a:t>1. </a:t>
          </a:r>
          <a:r>
            <a:rPr lang="zh-CN" altLang="en-US" sz="1800" b="0" i="0" kern="1200" dirty="0" smtClean="0"/>
            <a:t>指导幼儿提出假设</a:t>
          </a:r>
          <a:endParaRPr lang="zh-CN" altLang="en-US" sz="1800" kern="1200" dirty="0"/>
        </a:p>
      </dsp:txBody>
      <dsp:txXfrm>
        <a:off x="414352" y="280736"/>
        <a:ext cx="5014410" cy="561765"/>
      </dsp:txXfrm>
    </dsp:sp>
    <dsp:sp modelId="{267E9BFB-9353-4177-ADF5-26114D2BF371}">
      <dsp:nvSpPr>
        <dsp:cNvPr id="0" name=""/>
        <dsp:cNvSpPr/>
      </dsp:nvSpPr>
      <dsp:spPr>
        <a:xfrm>
          <a:off x="63248" y="210516"/>
          <a:ext cx="702207" cy="7022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C8D3E4-AF1F-4249-9F48-D37E8BBDB4D3}">
      <dsp:nvSpPr>
        <dsp:cNvPr id="0" name=""/>
        <dsp:cNvSpPr/>
      </dsp:nvSpPr>
      <dsp:spPr>
        <a:xfrm>
          <a:off x="736425" y="1123531"/>
          <a:ext cx="4692336" cy="561765"/>
        </a:xfrm>
        <a:prstGeom prst="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5902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0" i="0" kern="1200" dirty="0" smtClean="0"/>
            <a:t>2. </a:t>
          </a:r>
          <a:r>
            <a:rPr lang="zh-CN" altLang="en-US" sz="1800" b="0" i="0" kern="1200" dirty="0" smtClean="0"/>
            <a:t>指导幼儿实验，检验假设</a:t>
          </a:r>
          <a:endParaRPr lang="zh-CN" altLang="en-US" sz="1800" kern="1200" dirty="0"/>
        </a:p>
      </dsp:txBody>
      <dsp:txXfrm>
        <a:off x="736425" y="1123531"/>
        <a:ext cx="4692336" cy="561765"/>
      </dsp:txXfrm>
    </dsp:sp>
    <dsp:sp modelId="{FF8BAB7A-D1D0-460B-8FDE-FB3933126014}">
      <dsp:nvSpPr>
        <dsp:cNvPr id="0" name=""/>
        <dsp:cNvSpPr/>
      </dsp:nvSpPr>
      <dsp:spPr>
        <a:xfrm>
          <a:off x="385321" y="1053310"/>
          <a:ext cx="702207" cy="7022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4AD140-93F7-4C9F-83D4-13346444FAF9}">
      <dsp:nvSpPr>
        <dsp:cNvPr id="0" name=""/>
        <dsp:cNvSpPr/>
      </dsp:nvSpPr>
      <dsp:spPr>
        <a:xfrm>
          <a:off x="736425" y="1966326"/>
          <a:ext cx="4692336" cy="561765"/>
        </a:xfrm>
        <a:prstGeom prst="rect">
          <a:avLst/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5902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0" i="0" kern="1200" dirty="0" smtClean="0"/>
            <a:t>3. </a:t>
          </a:r>
          <a:r>
            <a:rPr lang="zh-CN" altLang="en-US" sz="1800" b="0" i="0" kern="1200" dirty="0" smtClean="0"/>
            <a:t>指导幼儿分析结果，得出结论</a:t>
          </a:r>
          <a:endParaRPr lang="zh-CN" altLang="en-US" sz="1800" kern="1200" dirty="0"/>
        </a:p>
      </dsp:txBody>
      <dsp:txXfrm>
        <a:off x="736425" y="1966326"/>
        <a:ext cx="4692336" cy="561765"/>
      </dsp:txXfrm>
    </dsp:sp>
    <dsp:sp modelId="{D81F064F-BE94-4544-8234-4B3A57D08151}">
      <dsp:nvSpPr>
        <dsp:cNvPr id="0" name=""/>
        <dsp:cNvSpPr/>
      </dsp:nvSpPr>
      <dsp:spPr>
        <a:xfrm>
          <a:off x="385321" y="1896105"/>
          <a:ext cx="702207" cy="7022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902231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597170-920B-49B3-A90B-3E36195A566C}">
      <dsp:nvSpPr>
        <dsp:cNvPr id="0" name=""/>
        <dsp:cNvSpPr/>
      </dsp:nvSpPr>
      <dsp:spPr>
        <a:xfrm>
          <a:off x="414352" y="2809121"/>
          <a:ext cx="5014410" cy="561765"/>
        </a:xfrm>
        <a:prstGeom prst="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5902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0" i="0" kern="1200" smtClean="0"/>
            <a:t>4. </a:t>
          </a:r>
          <a:r>
            <a:rPr lang="zh-CN" altLang="en-US" sz="1800" b="0" i="0" kern="1200" smtClean="0"/>
            <a:t>激发新的疑问，引发进一步的实验</a:t>
          </a:r>
          <a:endParaRPr lang="zh-CN" altLang="en-US" sz="1800" kern="1200" dirty="0"/>
        </a:p>
      </dsp:txBody>
      <dsp:txXfrm>
        <a:off x="414352" y="2809121"/>
        <a:ext cx="5014410" cy="561765"/>
      </dsp:txXfrm>
    </dsp:sp>
    <dsp:sp modelId="{3DC34FE6-4F74-42ED-8751-C1C7DB8B1472}">
      <dsp:nvSpPr>
        <dsp:cNvPr id="0" name=""/>
        <dsp:cNvSpPr/>
      </dsp:nvSpPr>
      <dsp:spPr>
        <a:xfrm>
          <a:off x="63248" y="2738900"/>
          <a:ext cx="702207" cy="7022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TabbedArc+Icon">
  <dgm:title val="标签式拱形"/>
  <dgm:desc val="用于显示一系列相关项以拱形围绕在公共区域周围。非常适合于少量的文本。"/>
  <dgm:catLst>
    <dgm:cat type="relationship" pri="20500"/>
    <dgm:cat type="officeonline" pri="4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1">
        <dgm:alg type="cycle"/>
      </dgm:if>
      <dgm:else name="Name3">
        <dgm:choose name="Name4">
          <dgm:if name="Name5" axis="ch" ptType="node" func="cnt" op="lte" val="3">
            <dgm:choose name="Name6">
              <dgm:if name="Name7" func="var" arg="dir" op="equ" val="norm">
                <dgm:alg type="cycle">
                  <dgm:param type="stAng" val="-40"/>
                  <dgm:param type="spanAng" val="80"/>
                  <dgm:param type="rotPath" val="alongPath"/>
                </dgm:alg>
              </dgm:if>
              <dgm:else name="Name8">
                <dgm:alg type="cycle">
                  <dgm:param type="stAng" val="40"/>
                  <dgm:param type="spanAng" val="-80"/>
                  <dgm:param type="rotPath" val="alongPath"/>
                </dgm:alg>
              </dgm:else>
            </dgm:choose>
          </dgm:if>
          <dgm:else name="Name9">
            <dgm:choose name="Name10">
              <dgm:if name="Name11" func="var" arg="dir" op="equ" val="norm">
                <dgm:alg type="cycle">
                  <dgm:param type="stAng" val="-60"/>
                  <dgm:param type="spanAng" val="120"/>
                  <dgm:param type="rotPath" val="alongPath"/>
                </dgm:alg>
              </dgm:if>
              <dgm:else name="Name12">
                <dgm:alg type="cycle">
                  <dgm:param type="stAng" val="60"/>
                  <dgm:param type="spanAng" val="-120"/>
                  <dgm:param type="rotPath" val="alongPath"/>
                </dgm:alg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hoose name="Name13">
      <dgm:if name="Name14" axis="ch" ptType="node" func="cnt" op="equ" val="2">
        <dgm:constrLst>
          <dgm:constr type="w" for="ch" ptType="node" refType="w"/>
          <dgm:constr type="primFontSz" for="ch" ptType="node" op="equ" val="65"/>
          <dgm:constr type="sibSp" refType="w" fact="0.22"/>
        </dgm:constrLst>
      </dgm:if>
      <dgm:else name="Name15">
        <dgm:constrLst>
          <dgm:constr type="w" for="ch" ptType="node" refType="w"/>
          <dgm:constr type="primFontSz" for="ch" ptType="node" op="equ" val="65"/>
          <dgm:constr type="sibSp" refType="w" fact="0.14"/>
        </dgm:constrLst>
      </dgm:else>
    </dgm:choose>
    <dgm:ruleLst/>
    <dgm:forEach name="Name16" axis="ch" ptType="node">
      <dgm:choose name="Name17">
        <dgm:if name="Name18" axis="par ch" ptType="doc node" func="cnt" op="equ" val="1">
          <dgm:layoutNode name="one">
            <dgm:varLst>
              <dgm:bulletEnabled val="1"/>
            </dgm:varLst>
            <dgm:alg type="tx"/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9">
          <dgm:layoutNode name="twoplus">
            <dgm:varLst>
              <dgm:bulletEnabled val="1"/>
            </dgm:varLst>
            <dgm:alg type="tx">
              <dgm:param type="autoTxRot" val="grav"/>
            </dgm:alg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D0B38-3E8C-4AEE-B204-EBF863B8659B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16F62-945F-4BC3-A454-1BEAA43CD2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494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16F62-945F-4BC3-A454-1BEAA43CD26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440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879011"/>
      </p:ext>
    </p:extLst>
  </p:cSld>
  <p:clrMapOvr>
    <a:masterClrMapping/>
  </p:clrMapOvr>
  <p:transition spd="slow" advClick="0" advTm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509006"/>
      </p:ext>
    </p:extLst>
  </p:cSld>
  <p:clrMapOvr>
    <a:masterClrMapping/>
  </p:clrMapOvr>
  <p:transition spd="slow" advClick="0" advTm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396696"/>
      </p:ext>
    </p:extLst>
  </p:cSld>
  <p:clrMapOvr>
    <a:masterClrMapping/>
  </p:clrMapOvr>
  <p:transition spd="slow" advClick="0" advTm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58817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778512"/>
      </p:ext>
    </p:extLst>
  </p:cSld>
  <p:clrMapOvr>
    <a:masterClrMapping/>
  </p:clrMapOvr>
  <p:transition spd="slow" advClick="0" advTm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7982"/>
      </p:ext>
    </p:extLst>
  </p:cSld>
  <p:clrMapOvr>
    <a:masterClrMapping/>
  </p:clrMapOvr>
  <p:transition spd="slow" advClick="0" advTm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496278"/>
      </p:ext>
    </p:extLst>
  </p:cSld>
  <p:clrMapOvr>
    <a:masterClrMapping/>
  </p:clrMapOvr>
  <p:transition spd="slow" advClick="0" advTm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006239"/>
      </p:ext>
    </p:extLst>
  </p:cSld>
  <p:clrMapOvr>
    <a:masterClrMapping/>
  </p:clrMapOvr>
  <p:transition spd="slow" advClick="0" advTm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60252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490933"/>
      </p:ext>
    </p:extLst>
  </p:cSld>
  <p:clrMapOvr>
    <a:masterClrMapping/>
  </p:clrMapOvr>
  <p:transition spd="slow" advClick="0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753909"/>
      </p:ext>
    </p:extLst>
  </p:cSld>
  <p:clrMapOvr>
    <a:masterClrMapping/>
  </p:clrMapOvr>
  <p:transition spd="slow" advClick="0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815DDFA-A6BF-4D30-9A79-0951FDAA889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46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图片 94">
            <a:extLst>
              <a:ext uri="{FF2B5EF4-FFF2-40B4-BE49-F238E27FC236}">
                <a16:creationId xmlns="" xmlns:a16="http://schemas.microsoft.com/office/drawing/2014/main" id="{4815DDFA-A6BF-4D30-9A79-0951FDAA8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任意多边形 106">
            <a:extLst>
              <a:ext uri="{FF2B5EF4-FFF2-40B4-BE49-F238E27FC236}">
                <a16:creationId xmlns="" xmlns:a16="http://schemas.microsoft.com/office/drawing/2014/main" id="{98D420C6-ED53-465C-9C6C-BECCC31BC6F6}"/>
              </a:ext>
            </a:extLst>
          </p:cNvPr>
          <p:cNvSpPr/>
          <p:nvPr/>
        </p:nvSpPr>
        <p:spPr>
          <a:xfrm>
            <a:off x="-19544" y="3806528"/>
            <a:ext cx="12211544" cy="3051471"/>
          </a:xfrm>
          <a:custGeom>
            <a:avLst/>
            <a:gdLst>
              <a:gd name="connsiteX0" fmla="*/ 326131 w 12211544"/>
              <a:gd name="connsiteY0" fmla="*/ 304 h 4298274"/>
              <a:gd name="connsiteX1" fmla="*/ 610095 w 12211544"/>
              <a:gd name="connsiteY1" fmla="*/ 12024 h 4298274"/>
              <a:gd name="connsiteX2" fmla="*/ 1734045 w 12211544"/>
              <a:gd name="connsiteY2" fmla="*/ 183474 h 4298274"/>
              <a:gd name="connsiteX3" fmla="*/ 2476995 w 12211544"/>
              <a:gd name="connsiteY3" fmla="*/ 450174 h 4298274"/>
              <a:gd name="connsiteX4" fmla="*/ 3010395 w 12211544"/>
              <a:gd name="connsiteY4" fmla="*/ 774024 h 4298274"/>
              <a:gd name="connsiteX5" fmla="*/ 3562845 w 12211544"/>
              <a:gd name="connsiteY5" fmla="*/ 1116924 h 4298274"/>
              <a:gd name="connsiteX6" fmla="*/ 4534395 w 12211544"/>
              <a:gd name="connsiteY6" fmla="*/ 1212174 h 4298274"/>
              <a:gd name="connsiteX7" fmla="*/ 5944095 w 12211544"/>
              <a:gd name="connsiteY7" fmla="*/ 1231224 h 4298274"/>
              <a:gd name="connsiteX8" fmla="*/ 6667995 w 12211544"/>
              <a:gd name="connsiteY8" fmla="*/ 1593174 h 4298274"/>
              <a:gd name="connsiteX9" fmla="*/ 7601445 w 12211544"/>
              <a:gd name="connsiteY9" fmla="*/ 1936074 h 4298274"/>
              <a:gd name="connsiteX10" fmla="*/ 9125445 w 12211544"/>
              <a:gd name="connsiteY10" fmla="*/ 2012274 h 4298274"/>
              <a:gd name="connsiteX11" fmla="*/ 11335245 w 12211544"/>
              <a:gd name="connsiteY11" fmla="*/ 2583774 h 4298274"/>
              <a:gd name="connsiteX12" fmla="*/ 12192495 w 12211544"/>
              <a:gd name="connsiteY12" fmla="*/ 2717124 h 4298274"/>
              <a:gd name="connsiteX13" fmla="*/ 12211544 w 12211544"/>
              <a:gd name="connsiteY13" fmla="*/ 2717124 h 4298274"/>
              <a:gd name="connsiteX14" fmla="*/ 12211544 w 12211544"/>
              <a:gd name="connsiteY14" fmla="*/ 3771252 h 4298274"/>
              <a:gd name="connsiteX15" fmla="*/ 12192495 w 12211544"/>
              <a:gd name="connsiteY15" fmla="*/ 4298274 h 4298274"/>
              <a:gd name="connsiteX16" fmla="*/ 0 w 12211544"/>
              <a:gd name="connsiteY16" fmla="*/ 4298274 h 4298274"/>
              <a:gd name="connsiteX17" fmla="*/ 0 w 12211544"/>
              <a:gd name="connsiteY17" fmla="*/ 5509 h 4298274"/>
              <a:gd name="connsiteX18" fmla="*/ 19545 w 12211544"/>
              <a:gd name="connsiteY18" fmla="*/ 12024 h 4298274"/>
              <a:gd name="connsiteX19" fmla="*/ 326131 w 12211544"/>
              <a:gd name="connsiteY19" fmla="*/ 304 h 429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211544" h="4298274">
                <a:moveTo>
                  <a:pt x="326131" y="304"/>
                </a:moveTo>
                <a:cubicBezTo>
                  <a:pt x="408284" y="-924"/>
                  <a:pt x="502939" y="1309"/>
                  <a:pt x="610095" y="12024"/>
                </a:cubicBezTo>
                <a:cubicBezTo>
                  <a:pt x="895845" y="40599"/>
                  <a:pt x="1422895" y="110449"/>
                  <a:pt x="1734045" y="183474"/>
                </a:cubicBezTo>
                <a:cubicBezTo>
                  <a:pt x="2045195" y="256499"/>
                  <a:pt x="2264270" y="351749"/>
                  <a:pt x="2476995" y="450174"/>
                </a:cubicBezTo>
                <a:cubicBezTo>
                  <a:pt x="2689720" y="548599"/>
                  <a:pt x="2829420" y="662899"/>
                  <a:pt x="3010395" y="774024"/>
                </a:cubicBezTo>
                <a:cubicBezTo>
                  <a:pt x="3191370" y="885149"/>
                  <a:pt x="3308845" y="1043899"/>
                  <a:pt x="3562845" y="1116924"/>
                </a:cubicBezTo>
                <a:cubicBezTo>
                  <a:pt x="3816845" y="1189949"/>
                  <a:pt x="4137520" y="1193124"/>
                  <a:pt x="4534395" y="1212174"/>
                </a:cubicBezTo>
                <a:cubicBezTo>
                  <a:pt x="4931270" y="1231224"/>
                  <a:pt x="5588495" y="1167724"/>
                  <a:pt x="5944095" y="1231224"/>
                </a:cubicBezTo>
                <a:cubicBezTo>
                  <a:pt x="6299695" y="1294724"/>
                  <a:pt x="6391770" y="1475699"/>
                  <a:pt x="6667995" y="1593174"/>
                </a:cubicBezTo>
                <a:cubicBezTo>
                  <a:pt x="6944220" y="1710649"/>
                  <a:pt x="7191870" y="1866224"/>
                  <a:pt x="7601445" y="1936074"/>
                </a:cubicBezTo>
                <a:cubicBezTo>
                  <a:pt x="8011020" y="2005924"/>
                  <a:pt x="8503145" y="1904324"/>
                  <a:pt x="9125445" y="2012274"/>
                </a:cubicBezTo>
                <a:cubicBezTo>
                  <a:pt x="9747745" y="2120224"/>
                  <a:pt x="11049495" y="2539324"/>
                  <a:pt x="11335245" y="2583774"/>
                </a:cubicBezTo>
                <a:lnTo>
                  <a:pt x="12192495" y="2717124"/>
                </a:lnTo>
                <a:lnTo>
                  <a:pt x="12211544" y="2717124"/>
                </a:lnTo>
                <a:lnTo>
                  <a:pt x="12211544" y="3771252"/>
                </a:lnTo>
                <a:lnTo>
                  <a:pt x="12192495" y="4298274"/>
                </a:lnTo>
                <a:lnTo>
                  <a:pt x="0" y="4298274"/>
                </a:lnTo>
                <a:lnTo>
                  <a:pt x="0" y="5509"/>
                </a:lnTo>
                <a:lnTo>
                  <a:pt x="19545" y="12024"/>
                </a:lnTo>
                <a:cubicBezTo>
                  <a:pt x="87014" y="14009"/>
                  <a:pt x="189209" y="2350"/>
                  <a:pt x="326131" y="304"/>
                </a:cubicBez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 114">
            <a:extLst>
              <a:ext uri="{FF2B5EF4-FFF2-40B4-BE49-F238E27FC236}">
                <a16:creationId xmlns="" xmlns:a16="http://schemas.microsoft.com/office/drawing/2014/main" id="{70D7333A-BDE4-4086-A66F-27283CD52FDD}"/>
              </a:ext>
            </a:extLst>
          </p:cNvPr>
          <p:cNvSpPr/>
          <p:nvPr/>
        </p:nvSpPr>
        <p:spPr>
          <a:xfrm>
            <a:off x="-19544" y="4524921"/>
            <a:ext cx="12217819" cy="2314028"/>
          </a:xfrm>
          <a:custGeom>
            <a:avLst/>
            <a:gdLst>
              <a:gd name="connsiteX0" fmla="*/ 0 w 12217819"/>
              <a:gd name="connsiteY0" fmla="*/ 0 h 3867150"/>
              <a:gd name="connsiteX1" fmla="*/ 629145 w 12217819"/>
              <a:gd name="connsiteY1" fmla="*/ 0 h 3867150"/>
              <a:gd name="connsiteX2" fmla="*/ 1886445 w 12217819"/>
              <a:gd name="connsiteY2" fmla="*/ 209550 h 3867150"/>
              <a:gd name="connsiteX3" fmla="*/ 2457945 w 12217819"/>
              <a:gd name="connsiteY3" fmla="*/ 476250 h 3867150"/>
              <a:gd name="connsiteX4" fmla="*/ 3562845 w 12217819"/>
              <a:gd name="connsiteY4" fmla="*/ 1333500 h 3867150"/>
              <a:gd name="connsiteX5" fmla="*/ 4020045 w 12217819"/>
              <a:gd name="connsiteY5" fmla="*/ 1428750 h 3867150"/>
              <a:gd name="connsiteX6" fmla="*/ 5486895 w 12217819"/>
              <a:gd name="connsiteY6" fmla="*/ 1428750 h 3867150"/>
              <a:gd name="connsiteX7" fmla="*/ 6458445 w 12217819"/>
              <a:gd name="connsiteY7" fmla="*/ 1562100 h 3867150"/>
              <a:gd name="connsiteX8" fmla="*/ 7544295 w 12217819"/>
              <a:gd name="connsiteY8" fmla="*/ 2266950 h 3867150"/>
              <a:gd name="connsiteX9" fmla="*/ 8877795 w 12217819"/>
              <a:gd name="connsiteY9" fmla="*/ 2400300 h 3867150"/>
              <a:gd name="connsiteX10" fmla="*/ 9982695 w 12217819"/>
              <a:gd name="connsiteY10" fmla="*/ 2628900 h 3867150"/>
              <a:gd name="connsiteX11" fmla="*/ 11373345 w 12217819"/>
              <a:gd name="connsiteY11" fmla="*/ 2971800 h 3867150"/>
              <a:gd name="connsiteX12" fmla="*/ 11849595 w 12217819"/>
              <a:gd name="connsiteY12" fmla="*/ 3143250 h 3867150"/>
              <a:gd name="connsiteX13" fmla="*/ 12200681 w 12217819"/>
              <a:gd name="connsiteY13" fmla="*/ 3165649 h 3867150"/>
              <a:gd name="connsiteX14" fmla="*/ 12217819 w 12217819"/>
              <a:gd name="connsiteY14" fmla="*/ 3185559 h 3867150"/>
              <a:gd name="connsiteX15" fmla="*/ 12211544 w 12217819"/>
              <a:gd name="connsiteY15" fmla="*/ 3359178 h 3867150"/>
              <a:gd name="connsiteX16" fmla="*/ 12211544 w 12217819"/>
              <a:gd name="connsiteY16" fmla="*/ 3867150 h 3867150"/>
              <a:gd name="connsiteX17" fmla="*/ 0 w 12217819"/>
              <a:gd name="connsiteY17" fmla="*/ 3867150 h 3867150"/>
              <a:gd name="connsiteX18" fmla="*/ 0 w 12217819"/>
              <a:gd name="connsiteY18" fmla="*/ 0 h 386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217819" h="3867150">
                <a:moveTo>
                  <a:pt x="0" y="0"/>
                </a:moveTo>
                <a:lnTo>
                  <a:pt x="629145" y="0"/>
                </a:lnTo>
                <a:cubicBezTo>
                  <a:pt x="959345" y="34925"/>
                  <a:pt x="1581645" y="130175"/>
                  <a:pt x="1886445" y="209550"/>
                </a:cubicBezTo>
                <a:cubicBezTo>
                  <a:pt x="2191245" y="288925"/>
                  <a:pt x="2089645" y="190500"/>
                  <a:pt x="2457945" y="476250"/>
                </a:cubicBezTo>
                <a:lnTo>
                  <a:pt x="3562845" y="1333500"/>
                </a:lnTo>
                <a:cubicBezTo>
                  <a:pt x="3823195" y="1492250"/>
                  <a:pt x="3531095" y="1428750"/>
                  <a:pt x="4020045" y="1428750"/>
                </a:cubicBezTo>
                <a:lnTo>
                  <a:pt x="5486895" y="1428750"/>
                </a:lnTo>
                <a:cubicBezTo>
                  <a:pt x="5893295" y="1450975"/>
                  <a:pt x="6096495" y="1327150"/>
                  <a:pt x="6458445" y="1562100"/>
                </a:cubicBezTo>
                <a:lnTo>
                  <a:pt x="7544295" y="2266950"/>
                </a:lnTo>
                <a:cubicBezTo>
                  <a:pt x="7947520" y="2406650"/>
                  <a:pt x="8509495" y="2324100"/>
                  <a:pt x="8877795" y="2400300"/>
                </a:cubicBezTo>
                <a:lnTo>
                  <a:pt x="9982695" y="2628900"/>
                </a:lnTo>
                <a:cubicBezTo>
                  <a:pt x="10398620" y="2724150"/>
                  <a:pt x="11214595" y="2914650"/>
                  <a:pt x="11373345" y="2971800"/>
                </a:cubicBezTo>
                <a:lnTo>
                  <a:pt x="11849595" y="3143250"/>
                </a:lnTo>
                <a:cubicBezTo>
                  <a:pt x="11988501" y="3193256"/>
                  <a:pt x="12122546" y="3107135"/>
                  <a:pt x="12200681" y="3165649"/>
                </a:cubicBezTo>
                <a:lnTo>
                  <a:pt x="12217819" y="3185559"/>
                </a:lnTo>
                <a:lnTo>
                  <a:pt x="12211544" y="3359178"/>
                </a:lnTo>
                <a:lnTo>
                  <a:pt x="12211544" y="3867150"/>
                </a:lnTo>
                <a:lnTo>
                  <a:pt x="0" y="3867150"/>
                </a:lnTo>
                <a:lnTo>
                  <a:pt x="0" y="0"/>
                </a:lnTo>
                <a:close/>
              </a:path>
            </a:pathLst>
          </a:custGeom>
          <a:solidFill>
            <a:srgbClr val="4EC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124">
            <a:extLst>
              <a:ext uri="{FF2B5EF4-FFF2-40B4-BE49-F238E27FC236}">
                <a16:creationId xmlns="" xmlns:a16="http://schemas.microsoft.com/office/drawing/2014/main" id="{5073C9FE-CC8C-409E-B72F-284A9186E83C}"/>
              </a:ext>
            </a:extLst>
          </p:cNvPr>
          <p:cNvSpPr/>
          <p:nvPr/>
        </p:nvSpPr>
        <p:spPr>
          <a:xfrm>
            <a:off x="-19544" y="5129701"/>
            <a:ext cx="12230595" cy="1728271"/>
          </a:xfrm>
          <a:custGeom>
            <a:avLst/>
            <a:gdLst>
              <a:gd name="connsiteX0" fmla="*/ 0 w 12230595"/>
              <a:gd name="connsiteY0" fmla="*/ 0 h 3336793"/>
              <a:gd name="connsiteX1" fmla="*/ 38595 w 12230595"/>
              <a:gd name="connsiteY1" fmla="*/ 0 h 3336793"/>
              <a:gd name="connsiteX2" fmla="*/ 1276845 w 12230595"/>
              <a:gd name="connsiteY2" fmla="*/ 72148 h 3336793"/>
              <a:gd name="connsiteX3" fmla="*/ 2000745 w 12230595"/>
              <a:gd name="connsiteY3" fmla="*/ 234479 h 3336793"/>
              <a:gd name="connsiteX4" fmla="*/ 2762745 w 12230595"/>
              <a:gd name="connsiteY4" fmla="*/ 775586 h 3336793"/>
              <a:gd name="connsiteX5" fmla="*/ 3829545 w 12230595"/>
              <a:gd name="connsiteY5" fmla="*/ 1370802 h 3336793"/>
              <a:gd name="connsiteX6" fmla="*/ 4401045 w 12230595"/>
              <a:gd name="connsiteY6" fmla="*/ 1406876 h 3336793"/>
              <a:gd name="connsiteX7" fmla="*/ 5524995 w 12230595"/>
              <a:gd name="connsiteY7" fmla="*/ 1406876 h 3336793"/>
              <a:gd name="connsiteX8" fmla="*/ 6572745 w 12230595"/>
              <a:gd name="connsiteY8" fmla="*/ 1659392 h 3336793"/>
              <a:gd name="connsiteX9" fmla="*/ 7220445 w 12230595"/>
              <a:gd name="connsiteY9" fmla="*/ 2128351 h 3336793"/>
              <a:gd name="connsiteX10" fmla="*/ 7868145 w 12230595"/>
              <a:gd name="connsiteY10" fmla="*/ 2218535 h 3336793"/>
              <a:gd name="connsiteX11" fmla="*/ 8611095 w 12230595"/>
              <a:gd name="connsiteY11" fmla="*/ 2326756 h 3336793"/>
              <a:gd name="connsiteX12" fmla="*/ 9582645 w 12230595"/>
              <a:gd name="connsiteY12" fmla="*/ 2326756 h 3336793"/>
              <a:gd name="connsiteX13" fmla="*/ 10401795 w 12230595"/>
              <a:gd name="connsiteY13" fmla="*/ 2471051 h 3336793"/>
              <a:gd name="connsiteX14" fmla="*/ 11259045 w 12230595"/>
              <a:gd name="connsiteY14" fmla="*/ 2849826 h 3336793"/>
              <a:gd name="connsiteX15" fmla="*/ 11887695 w 12230595"/>
              <a:gd name="connsiteY15" fmla="*/ 3066268 h 3336793"/>
              <a:gd name="connsiteX16" fmla="*/ 12230595 w 12230595"/>
              <a:gd name="connsiteY16" fmla="*/ 3066268 h 3336793"/>
              <a:gd name="connsiteX17" fmla="*/ 12230595 w 12230595"/>
              <a:gd name="connsiteY17" fmla="*/ 3317771 h 3336793"/>
              <a:gd name="connsiteX18" fmla="*/ 12211544 w 12230595"/>
              <a:gd name="connsiteY18" fmla="*/ 3317771 h 3336793"/>
              <a:gd name="connsiteX19" fmla="*/ 12211544 w 12230595"/>
              <a:gd name="connsiteY19" fmla="*/ 3336793 h 3336793"/>
              <a:gd name="connsiteX20" fmla="*/ 0 w 12230595"/>
              <a:gd name="connsiteY20" fmla="*/ 3318867 h 3336793"/>
              <a:gd name="connsiteX21" fmla="*/ 0 w 12230595"/>
              <a:gd name="connsiteY21" fmla="*/ 0 h 333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230595" h="3336793">
                <a:moveTo>
                  <a:pt x="0" y="0"/>
                </a:moveTo>
                <a:lnTo>
                  <a:pt x="38595" y="0"/>
                </a:lnTo>
                <a:cubicBezTo>
                  <a:pt x="257670" y="12025"/>
                  <a:pt x="949820" y="33068"/>
                  <a:pt x="1276845" y="72148"/>
                </a:cubicBezTo>
                <a:cubicBezTo>
                  <a:pt x="1603870" y="111227"/>
                  <a:pt x="1746745" y="54111"/>
                  <a:pt x="2000745" y="234479"/>
                </a:cubicBezTo>
                <a:lnTo>
                  <a:pt x="2762745" y="775586"/>
                </a:lnTo>
                <a:cubicBezTo>
                  <a:pt x="3067545" y="964973"/>
                  <a:pt x="3639045" y="1358778"/>
                  <a:pt x="3829545" y="1370802"/>
                </a:cubicBezTo>
                <a:lnTo>
                  <a:pt x="4401045" y="1406876"/>
                </a:lnTo>
                <a:cubicBezTo>
                  <a:pt x="4683620" y="1412888"/>
                  <a:pt x="5175745" y="1322704"/>
                  <a:pt x="5524995" y="1406876"/>
                </a:cubicBezTo>
                <a:lnTo>
                  <a:pt x="6572745" y="1659392"/>
                </a:lnTo>
                <a:cubicBezTo>
                  <a:pt x="6855320" y="1779638"/>
                  <a:pt x="7004545" y="2098289"/>
                  <a:pt x="7220445" y="2128351"/>
                </a:cubicBezTo>
                <a:lnTo>
                  <a:pt x="7868145" y="2218535"/>
                </a:lnTo>
                <a:cubicBezTo>
                  <a:pt x="8099920" y="2251603"/>
                  <a:pt x="8287245" y="2326756"/>
                  <a:pt x="8611095" y="2326756"/>
                </a:cubicBezTo>
                <a:lnTo>
                  <a:pt x="9582645" y="2326756"/>
                </a:lnTo>
                <a:cubicBezTo>
                  <a:pt x="9881095" y="2350806"/>
                  <a:pt x="10116045" y="2344793"/>
                  <a:pt x="10401795" y="2471051"/>
                </a:cubicBezTo>
                <a:lnTo>
                  <a:pt x="11259045" y="2849826"/>
                </a:lnTo>
                <a:cubicBezTo>
                  <a:pt x="11506695" y="2949028"/>
                  <a:pt x="11773395" y="3066268"/>
                  <a:pt x="11887695" y="3066268"/>
                </a:cubicBezTo>
                <a:lnTo>
                  <a:pt x="12230595" y="3066268"/>
                </a:lnTo>
                <a:lnTo>
                  <a:pt x="12230595" y="3317771"/>
                </a:lnTo>
                <a:lnTo>
                  <a:pt x="12211544" y="3317771"/>
                </a:lnTo>
                <a:lnTo>
                  <a:pt x="12211544" y="3336793"/>
                </a:lnTo>
                <a:lnTo>
                  <a:pt x="0" y="3318867"/>
                </a:lnTo>
                <a:lnTo>
                  <a:pt x="0" y="0"/>
                </a:ln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任意多边形 13">
            <a:extLst>
              <a:ext uri="{FF2B5EF4-FFF2-40B4-BE49-F238E27FC236}">
                <a16:creationId xmlns="" xmlns:a16="http://schemas.microsoft.com/office/drawing/2014/main" id="{0621F09B-8709-4420-872B-739E57AF5868}"/>
              </a:ext>
            </a:extLst>
          </p:cNvPr>
          <p:cNvSpPr/>
          <p:nvPr/>
        </p:nvSpPr>
        <p:spPr>
          <a:xfrm>
            <a:off x="6153150" y="6362700"/>
            <a:ext cx="6000750" cy="495300"/>
          </a:xfrm>
          <a:custGeom>
            <a:avLst/>
            <a:gdLst>
              <a:gd name="connsiteX0" fmla="*/ 0 w 6000750"/>
              <a:gd name="connsiteY0" fmla="*/ 438150 h 457200"/>
              <a:gd name="connsiteX1" fmla="*/ 723900 w 6000750"/>
              <a:gd name="connsiteY1" fmla="*/ 266700 h 457200"/>
              <a:gd name="connsiteX2" fmla="*/ 1333500 w 6000750"/>
              <a:gd name="connsiteY2" fmla="*/ 266700 h 457200"/>
              <a:gd name="connsiteX3" fmla="*/ 1924050 w 6000750"/>
              <a:gd name="connsiteY3" fmla="*/ 228600 h 457200"/>
              <a:gd name="connsiteX4" fmla="*/ 2400300 w 6000750"/>
              <a:gd name="connsiteY4" fmla="*/ 76200 h 457200"/>
              <a:gd name="connsiteX5" fmla="*/ 2724150 w 6000750"/>
              <a:gd name="connsiteY5" fmla="*/ 0 h 457200"/>
              <a:gd name="connsiteX6" fmla="*/ 3657600 w 6000750"/>
              <a:gd name="connsiteY6" fmla="*/ 0 h 457200"/>
              <a:gd name="connsiteX7" fmla="*/ 4057650 w 6000750"/>
              <a:gd name="connsiteY7" fmla="*/ 114300 h 457200"/>
              <a:gd name="connsiteX8" fmla="*/ 4667250 w 6000750"/>
              <a:gd name="connsiteY8" fmla="*/ 76200 h 457200"/>
              <a:gd name="connsiteX9" fmla="*/ 5143500 w 6000750"/>
              <a:gd name="connsiteY9" fmla="*/ 57150 h 457200"/>
              <a:gd name="connsiteX10" fmla="*/ 5467350 w 6000750"/>
              <a:gd name="connsiteY10" fmla="*/ 38100 h 457200"/>
              <a:gd name="connsiteX11" fmla="*/ 5848350 w 6000750"/>
              <a:gd name="connsiteY11" fmla="*/ 400050 h 457200"/>
              <a:gd name="connsiteX12" fmla="*/ 6000750 w 6000750"/>
              <a:gd name="connsiteY12" fmla="*/ 457200 h 457200"/>
              <a:gd name="connsiteX13" fmla="*/ 152400 w 6000750"/>
              <a:gd name="connsiteY13" fmla="*/ 419100 h 457200"/>
              <a:gd name="connsiteX14" fmla="*/ 0 w 6000750"/>
              <a:gd name="connsiteY14" fmla="*/ 43815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000750" h="457200">
                <a:moveTo>
                  <a:pt x="0" y="438150"/>
                </a:moveTo>
                <a:lnTo>
                  <a:pt x="723900" y="266700"/>
                </a:lnTo>
                <a:lnTo>
                  <a:pt x="1333500" y="266700"/>
                </a:lnTo>
                <a:lnTo>
                  <a:pt x="1924050" y="228600"/>
                </a:lnTo>
                <a:lnTo>
                  <a:pt x="2400300" y="76200"/>
                </a:lnTo>
                <a:lnTo>
                  <a:pt x="2724150" y="0"/>
                </a:lnTo>
                <a:lnTo>
                  <a:pt x="3657600" y="0"/>
                </a:lnTo>
                <a:lnTo>
                  <a:pt x="4057650" y="114300"/>
                </a:lnTo>
                <a:lnTo>
                  <a:pt x="4667250" y="76200"/>
                </a:lnTo>
                <a:lnTo>
                  <a:pt x="5143500" y="57150"/>
                </a:lnTo>
                <a:lnTo>
                  <a:pt x="5467350" y="38100"/>
                </a:lnTo>
                <a:lnTo>
                  <a:pt x="5848350" y="400050"/>
                </a:lnTo>
                <a:lnTo>
                  <a:pt x="6000750" y="457200"/>
                </a:lnTo>
                <a:lnTo>
                  <a:pt x="152400" y="419100"/>
                </a:lnTo>
                <a:lnTo>
                  <a:pt x="0" y="438150"/>
                </a:lnTo>
                <a:close/>
              </a:path>
            </a:pathLst>
          </a:custGeom>
          <a:solidFill>
            <a:srgbClr val="4EC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4">
            <a:extLst>
              <a:ext uri="{FF2B5EF4-FFF2-40B4-BE49-F238E27FC236}">
                <a16:creationId xmlns="" xmlns:a16="http://schemas.microsoft.com/office/drawing/2014/main" id="{5EE7AA65-3497-4BD5-A2C5-ACBBCFDDCFFD}"/>
              </a:ext>
            </a:extLst>
          </p:cNvPr>
          <p:cNvSpPr/>
          <p:nvPr/>
        </p:nvSpPr>
        <p:spPr>
          <a:xfrm>
            <a:off x="7231380" y="6560820"/>
            <a:ext cx="4777740" cy="297180"/>
          </a:xfrm>
          <a:custGeom>
            <a:avLst/>
            <a:gdLst>
              <a:gd name="connsiteX0" fmla="*/ 0 w 4777740"/>
              <a:gd name="connsiteY0" fmla="*/ 281940 h 297180"/>
              <a:gd name="connsiteX1" fmla="*/ 533400 w 4777740"/>
              <a:gd name="connsiteY1" fmla="*/ 182880 h 297180"/>
              <a:gd name="connsiteX2" fmla="*/ 960120 w 4777740"/>
              <a:gd name="connsiteY2" fmla="*/ 175260 h 297180"/>
              <a:gd name="connsiteX3" fmla="*/ 1463040 w 4777740"/>
              <a:gd name="connsiteY3" fmla="*/ 137160 h 297180"/>
              <a:gd name="connsiteX4" fmla="*/ 1821180 w 4777740"/>
              <a:gd name="connsiteY4" fmla="*/ 99060 h 297180"/>
              <a:gd name="connsiteX5" fmla="*/ 1905000 w 4777740"/>
              <a:gd name="connsiteY5" fmla="*/ 45720 h 297180"/>
              <a:gd name="connsiteX6" fmla="*/ 2514600 w 4777740"/>
              <a:gd name="connsiteY6" fmla="*/ 0 h 297180"/>
              <a:gd name="connsiteX7" fmla="*/ 2979420 w 4777740"/>
              <a:gd name="connsiteY7" fmla="*/ 53340 h 297180"/>
              <a:gd name="connsiteX8" fmla="*/ 3436620 w 4777740"/>
              <a:gd name="connsiteY8" fmla="*/ 99060 h 297180"/>
              <a:gd name="connsiteX9" fmla="*/ 3733800 w 4777740"/>
              <a:gd name="connsiteY9" fmla="*/ 53340 h 297180"/>
              <a:gd name="connsiteX10" fmla="*/ 4137660 w 4777740"/>
              <a:gd name="connsiteY10" fmla="*/ 15240 h 297180"/>
              <a:gd name="connsiteX11" fmla="*/ 4427220 w 4777740"/>
              <a:gd name="connsiteY11" fmla="*/ 76200 h 297180"/>
              <a:gd name="connsiteX12" fmla="*/ 4732020 w 4777740"/>
              <a:gd name="connsiteY12" fmla="*/ 190500 h 297180"/>
              <a:gd name="connsiteX13" fmla="*/ 4777740 w 4777740"/>
              <a:gd name="connsiteY13" fmla="*/ 297180 h 297180"/>
              <a:gd name="connsiteX14" fmla="*/ 0 w 4777740"/>
              <a:gd name="connsiteY14" fmla="*/ 281940 h 297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777740" h="297180">
                <a:moveTo>
                  <a:pt x="0" y="281940"/>
                </a:moveTo>
                <a:lnTo>
                  <a:pt x="533400" y="182880"/>
                </a:lnTo>
                <a:lnTo>
                  <a:pt x="960120" y="175260"/>
                </a:lnTo>
                <a:lnTo>
                  <a:pt x="1463040" y="137160"/>
                </a:lnTo>
                <a:lnTo>
                  <a:pt x="1821180" y="99060"/>
                </a:lnTo>
                <a:lnTo>
                  <a:pt x="1905000" y="45720"/>
                </a:lnTo>
                <a:lnTo>
                  <a:pt x="2514600" y="0"/>
                </a:lnTo>
                <a:lnTo>
                  <a:pt x="2979420" y="53340"/>
                </a:lnTo>
                <a:lnTo>
                  <a:pt x="3436620" y="99060"/>
                </a:lnTo>
                <a:lnTo>
                  <a:pt x="3733800" y="53340"/>
                </a:lnTo>
                <a:lnTo>
                  <a:pt x="4137660" y="15240"/>
                </a:lnTo>
                <a:lnTo>
                  <a:pt x="4427220" y="76200"/>
                </a:lnTo>
                <a:lnTo>
                  <a:pt x="4732020" y="190500"/>
                </a:lnTo>
                <a:lnTo>
                  <a:pt x="4777740" y="297180"/>
                </a:lnTo>
                <a:lnTo>
                  <a:pt x="0" y="281940"/>
                </a:ln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13396" y="6485586"/>
            <a:ext cx="4670604" cy="343391"/>
            <a:chOff x="7013396" y="6485586"/>
            <a:chExt cx="4670604" cy="343391"/>
          </a:xfrm>
        </p:grpSpPr>
        <p:sp>
          <p:nvSpPr>
            <p:cNvPr id="48" name="椭圆 47">
              <a:extLst>
                <a:ext uri="{FF2B5EF4-FFF2-40B4-BE49-F238E27FC236}">
                  <a16:creationId xmlns="" xmlns:a16="http://schemas.microsoft.com/office/drawing/2014/main" id="{36D1DFFC-2A77-438D-B68C-6675E8CD8DCF}"/>
                </a:ext>
              </a:extLst>
            </p:cNvPr>
            <p:cNvSpPr/>
            <p:nvPr/>
          </p:nvSpPr>
          <p:spPr>
            <a:xfrm flipH="1">
              <a:off x="7679333" y="6779895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>
              <a:extLst>
                <a:ext uri="{FF2B5EF4-FFF2-40B4-BE49-F238E27FC236}">
                  <a16:creationId xmlns="" xmlns:a16="http://schemas.microsoft.com/office/drawing/2014/main" id="{15D67241-FE28-493C-83EF-7DBA604CDDF4}"/>
                </a:ext>
              </a:extLst>
            </p:cNvPr>
            <p:cNvSpPr/>
            <p:nvPr/>
          </p:nvSpPr>
          <p:spPr>
            <a:xfrm flipH="1">
              <a:off x="10861497" y="6783257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>
              <a:extLst>
                <a:ext uri="{FF2B5EF4-FFF2-40B4-BE49-F238E27FC236}">
                  <a16:creationId xmlns="" xmlns:a16="http://schemas.microsoft.com/office/drawing/2014/main" id="{49EA5DF5-CE68-408E-AD72-9E8797B1E664}"/>
                </a:ext>
              </a:extLst>
            </p:cNvPr>
            <p:cNvSpPr/>
            <p:nvPr/>
          </p:nvSpPr>
          <p:spPr>
            <a:xfrm flipH="1">
              <a:off x="10518597" y="6668957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>
              <a:extLst>
                <a:ext uri="{FF2B5EF4-FFF2-40B4-BE49-F238E27FC236}">
                  <a16:creationId xmlns="" xmlns:a16="http://schemas.microsoft.com/office/drawing/2014/main" id="{E1CEB8BD-D81E-404B-8ECF-4C87324A33DE}"/>
                </a:ext>
              </a:extLst>
            </p:cNvPr>
            <p:cNvSpPr/>
            <p:nvPr/>
          </p:nvSpPr>
          <p:spPr>
            <a:xfrm flipH="1">
              <a:off x="9504680" y="67741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>
              <a:extLst>
                <a:ext uri="{FF2B5EF4-FFF2-40B4-BE49-F238E27FC236}">
                  <a16:creationId xmlns="" xmlns:a16="http://schemas.microsoft.com/office/drawing/2014/main" id="{28E9EFE7-D2A6-4392-8BA2-7EF3B7F0999B}"/>
                </a:ext>
              </a:extLst>
            </p:cNvPr>
            <p:cNvSpPr/>
            <p:nvPr/>
          </p:nvSpPr>
          <p:spPr>
            <a:xfrm flipH="1">
              <a:off x="8729980" y="6748780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>
              <a:extLst>
                <a:ext uri="{FF2B5EF4-FFF2-40B4-BE49-F238E27FC236}">
                  <a16:creationId xmlns="" xmlns:a16="http://schemas.microsoft.com/office/drawing/2014/main" id="{3CBC0942-B8F6-4589-A199-BF0E31DC931E}"/>
                </a:ext>
              </a:extLst>
            </p:cNvPr>
            <p:cNvSpPr/>
            <p:nvPr/>
          </p:nvSpPr>
          <p:spPr>
            <a:xfrm flipH="1">
              <a:off x="11638280" y="6697980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>
              <a:extLst>
                <a:ext uri="{FF2B5EF4-FFF2-40B4-BE49-F238E27FC236}">
                  <a16:creationId xmlns="" xmlns:a16="http://schemas.microsoft.com/office/drawing/2014/main" id="{10A9978E-F4F8-4A50-95D7-469729C0D567}"/>
                </a:ext>
              </a:extLst>
            </p:cNvPr>
            <p:cNvSpPr/>
            <p:nvPr/>
          </p:nvSpPr>
          <p:spPr>
            <a:xfrm flipH="1">
              <a:off x="9698156" y="6485586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>
              <a:extLst>
                <a:ext uri="{FF2B5EF4-FFF2-40B4-BE49-F238E27FC236}">
                  <a16:creationId xmlns="" xmlns:a16="http://schemas.microsoft.com/office/drawing/2014/main" id="{7BC15004-26A1-421C-AA29-9D2C582C854B}"/>
                </a:ext>
              </a:extLst>
            </p:cNvPr>
            <p:cNvSpPr/>
            <p:nvPr/>
          </p:nvSpPr>
          <p:spPr>
            <a:xfrm flipH="1">
              <a:off x="8196580" y="66471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>
              <a:extLst>
                <a:ext uri="{FF2B5EF4-FFF2-40B4-BE49-F238E27FC236}">
                  <a16:creationId xmlns="" xmlns:a16="http://schemas.microsoft.com/office/drawing/2014/main" id="{6D60F697-1464-4357-BB86-DE62177885B2}"/>
                </a:ext>
              </a:extLst>
            </p:cNvPr>
            <p:cNvSpPr/>
            <p:nvPr/>
          </p:nvSpPr>
          <p:spPr>
            <a:xfrm flipH="1">
              <a:off x="11142980" y="66598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>
              <a:extLst>
                <a:ext uri="{FF2B5EF4-FFF2-40B4-BE49-F238E27FC236}">
                  <a16:creationId xmlns="" xmlns:a16="http://schemas.microsoft.com/office/drawing/2014/main" id="{C9563616-6581-4DA4-A672-734CED2664AE}"/>
                </a:ext>
              </a:extLst>
            </p:cNvPr>
            <p:cNvSpPr/>
            <p:nvPr/>
          </p:nvSpPr>
          <p:spPr>
            <a:xfrm flipH="1">
              <a:off x="9720064" y="6591567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>
              <a:extLst>
                <a:ext uri="{FF2B5EF4-FFF2-40B4-BE49-F238E27FC236}">
                  <a16:creationId xmlns="" xmlns:a16="http://schemas.microsoft.com/office/drawing/2014/main" id="{6223D6A4-6FCF-4BAC-B3E9-E12DFE6AFBBB}"/>
                </a:ext>
              </a:extLst>
            </p:cNvPr>
            <p:cNvSpPr/>
            <p:nvPr/>
          </p:nvSpPr>
          <p:spPr>
            <a:xfrm flipH="1">
              <a:off x="7400746" y="6695514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>
              <a:extLst>
                <a:ext uri="{FF2B5EF4-FFF2-40B4-BE49-F238E27FC236}">
                  <a16:creationId xmlns="" xmlns:a16="http://schemas.microsoft.com/office/drawing/2014/main" id="{7BBA1459-45E3-4F31-8015-902A95084AFE}"/>
                </a:ext>
              </a:extLst>
            </p:cNvPr>
            <p:cNvSpPr/>
            <p:nvPr/>
          </p:nvSpPr>
          <p:spPr>
            <a:xfrm flipH="1">
              <a:off x="9353093" y="66389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>
              <a:extLst>
                <a:ext uri="{FF2B5EF4-FFF2-40B4-BE49-F238E27FC236}">
                  <a16:creationId xmlns="" xmlns:a16="http://schemas.microsoft.com/office/drawing/2014/main" id="{E3ED46B3-98BF-454A-956D-C7012BB20072}"/>
                </a:ext>
              </a:extLst>
            </p:cNvPr>
            <p:cNvSpPr/>
            <p:nvPr/>
          </p:nvSpPr>
          <p:spPr>
            <a:xfrm flipH="1">
              <a:off x="10063937" y="6763011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1" name="椭圆 60">
              <a:extLst>
                <a:ext uri="{FF2B5EF4-FFF2-40B4-BE49-F238E27FC236}">
                  <a16:creationId xmlns="" xmlns:a16="http://schemas.microsoft.com/office/drawing/2014/main" id="{79AB03A6-62C9-4F03-9E88-D5B0FB4BD33D}"/>
                </a:ext>
              </a:extLst>
            </p:cNvPr>
            <p:cNvSpPr/>
            <p:nvPr/>
          </p:nvSpPr>
          <p:spPr>
            <a:xfrm flipH="1">
              <a:off x="10704461" y="657022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>
              <a:extLst>
                <a:ext uri="{FF2B5EF4-FFF2-40B4-BE49-F238E27FC236}">
                  <a16:creationId xmlns="" xmlns:a16="http://schemas.microsoft.com/office/drawing/2014/main" id="{4595418C-9B83-4133-BF7D-D0A6C0279B6E}"/>
                </a:ext>
              </a:extLst>
            </p:cNvPr>
            <p:cNvSpPr/>
            <p:nvPr/>
          </p:nvSpPr>
          <p:spPr>
            <a:xfrm flipH="1">
              <a:off x="9886493" y="65246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>
              <a:extLst>
                <a:ext uri="{FF2B5EF4-FFF2-40B4-BE49-F238E27FC236}">
                  <a16:creationId xmlns="" xmlns:a16="http://schemas.microsoft.com/office/drawing/2014/main" id="{DC7E2FDB-6A34-477D-AD17-DCCA08BEC42E}"/>
                </a:ext>
              </a:extLst>
            </p:cNvPr>
            <p:cNvSpPr/>
            <p:nvPr/>
          </p:nvSpPr>
          <p:spPr>
            <a:xfrm flipH="1">
              <a:off x="8451393" y="666439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>
              <a:extLst>
                <a:ext uri="{FF2B5EF4-FFF2-40B4-BE49-F238E27FC236}">
                  <a16:creationId xmlns="" xmlns:a16="http://schemas.microsoft.com/office/drawing/2014/main" id="{AF0C6E41-7F9F-480B-B730-7462DF681587}"/>
                </a:ext>
              </a:extLst>
            </p:cNvPr>
            <p:cNvSpPr/>
            <p:nvPr/>
          </p:nvSpPr>
          <p:spPr>
            <a:xfrm flipH="1">
              <a:off x="11359693" y="66135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>
              <a:extLst>
                <a:ext uri="{FF2B5EF4-FFF2-40B4-BE49-F238E27FC236}">
                  <a16:creationId xmlns="" xmlns:a16="http://schemas.microsoft.com/office/drawing/2014/main" id="{301E15C4-6427-4D6F-856A-7652E295488A}"/>
                </a:ext>
              </a:extLst>
            </p:cNvPr>
            <p:cNvSpPr/>
            <p:nvPr/>
          </p:nvSpPr>
          <p:spPr>
            <a:xfrm flipH="1">
              <a:off x="9124493" y="65373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>
              <a:extLst>
                <a:ext uri="{FF2B5EF4-FFF2-40B4-BE49-F238E27FC236}">
                  <a16:creationId xmlns="" xmlns:a16="http://schemas.microsoft.com/office/drawing/2014/main" id="{3CB71FC3-7DB3-41CA-AEBB-EC0EAB1F2303}"/>
                </a:ext>
              </a:extLst>
            </p:cNvPr>
            <p:cNvSpPr/>
            <p:nvPr/>
          </p:nvSpPr>
          <p:spPr>
            <a:xfrm flipH="1">
              <a:off x="7013396" y="6720597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>
              <a:extLst>
                <a:ext uri="{FF2B5EF4-FFF2-40B4-BE49-F238E27FC236}">
                  <a16:creationId xmlns="" xmlns:a16="http://schemas.microsoft.com/office/drawing/2014/main" id="{38943757-AD01-4C84-8585-3CE6AFCB868D}"/>
                </a:ext>
              </a:extLst>
            </p:cNvPr>
            <p:cNvSpPr/>
            <p:nvPr/>
          </p:nvSpPr>
          <p:spPr>
            <a:xfrm flipH="1">
              <a:off x="10292893" y="656279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>
              <a:extLst>
                <a:ext uri="{FF2B5EF4-FFF2-40B4-BE49-F238E27FC236}">
                  <a16:creationId xmlns="" xmlns:a16="http://schemas.microsoft.com/office/drawing/2014/main" id="{8DB538B7-58F4-4FB7-87F0-37B1B78D9568}"/>
                </a:ext>
              </a:extLst>
            </p:cNvPr>
            <p:cNvSpPr/>
            <p:nvPr/>
          </p:nvSpPr>
          <p:spPr>
            <a:xfrm flipH="1">
              <a:off x="11029981" y="6526250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>
              <a:extLst>
                <a:ext uri="{FF2B5EF4-FFF2-40B4-BE49-F238E27FC236}">
                  <a16:creationId xmlns="" xmlns:a16="http://schemas.microsoft.com/office/drawing/2014/main" id="{268CF623-B27D-4C14-94E5-465E14917121}"/>
                </a:ext>
              </a:extLst>
            </p:cNvPr>
            <p:cNvSpPr/>
            <p:nvPr/>
          </p:nvSpPr>
          <p:spPr>
            <a:xfrm flipH="1">
              <a:off x="9441477" y="6507186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>
              <a:extLst>
                <a:ext uri="{FF2B5EF4-FFF2-40B4-BE49-F238E27FC236}">
                  <a16:creationId xmlns="" xmlns:a16="http://schemas.microsoft.com/office/drawing/2014/main" id="{808DAAA7-EE99-4BB0-8494-F849B110029F}"/>
                </a:ext>
              </a:extLst>
            </p:cNvPr>
            <p:cNvSpPr/>
            <p:nvPr/>
          </p:nvSpPr>
          <p:spPr>
            <a:xfrm flipH="1">
              <a:off x="9815373" y="6755754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1" name="椭圆 70">
              <a:extLst>
                <a:ext uri="{FF2B5EF4-FFF2-40B4-BE49-F238E27FC236}">
                  <a16:creationId xmlns="" xmlns:a16="http://schemas.microsoft.com/office/drawing/2014/main" id="{1786A9A1-DFFB-4D9A-A7FE-F10969B6D713}"/>
                </a:ext>
              </a:extLst>
            </p:cNvPr>
            <p:cNvSpPr/>
            <p:nvPr/>
          </p:nvSpPr>
          <p:spPr>
            <a:xfrm flipH="1">
              <a:off x="11412448" y="6771645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>
              <a:extLst>
                <a:ext uri="{FF2B5EF4-FFF2-40B4-BE49-F238E27FC236}">
                  <a16:creationId xmlns="" xmlns:a16="http://schemas.microsoft.com/office/drawing/2014/main" id="{6531E36E-2E56-437A-94FF-945826388E25}"/>
                </a:ext>
              </a:extLst>
            </p:cNvPr>
            <p:cNvSpPr/>
            <p:nvPr/>
          </p:nvSpPr>
          <p:spPr>
            <a:xfrm flipH="1">
              <a:off x="11344046" y="6510507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966882" y="2148626"/>
            <a:ext cx="461665" cy="923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35" name="MH_Entry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flipH="1">
            <a:off x="6212062" y="-54274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rgbClr val="E7562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1300" dirty="0">
              <a:solidFill>
                <a:srgbClr val="E7562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16182" y="2610585"/>
            <a:ext cx="405938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000" dirty="0" smtClean="0">
                <a:latin typeface="华文行楷" pitchFamily="2" charset="-122"/>
                <a:ea typeface="华文行楷" pitchFamily="2" charset="-122"/>
              </a:rPr>
              <a:t>实验探究活动 </a:t>
            </a:r>
            <a:endParaRPr lang="zh-CN" altLang="en-US" sz="5000" dirty="0">
              <a:latin typeface="华文行楷" pitchFamily="2" charset="-122"/>
              <a:ea typeface="华文行楷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61273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心形 4"/>
          <p:cNvSpPr/>
          <p:nvPr/>
        </p:nvSpPr>
        <p:spPr>
          <a:xfrm>
            <a:off x="9278470" y="53788"/>
            <a:ext cx="2393577" cy="2178424"/>
          </a:xfrm>
          <a:prstGeom prst="heart">
            <a:avLst/>
          </a:prstGeom>
          <a:solidFill>
            <a:srgbClr val="E9C1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86364" y="798838"/>
            <a:ext cx="157778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 dirty="0"/>
              <a:t>基本</a:t>
            </a:r>
            <a:r>
              <a:rPr lang="zh-CN" altLang="en-US" sz="2500" dirty="0" smtClean="0"/>
              <a:t>知识</a:t>
            </a:r>
            <a:endParaRPr lang="zh-CN" altLang="en-US" sz="2500" dirty="0"/>
          </a:p>
        </p:txBody>
      </p:sp>
      <p:sp>
        <p:nvSpPr>
          <p:cNvPr id="6" name="矩形 5"/>
          <p:cNvSpPr/>
          <p:nvPr/>
        </p:nvSpPr>
        <p:spPr>
          <a:xfrm>
            <a:off x="735105" y="1275892"/>
            <a:ext cx="4280647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一</a:t>
            </a:r>
            <a:r>
              <a:rPr lang="zh-CN" altLang="en-US" sz="2200" dirty="0" smtClean="0"/>
              <a:t>、实验探究活动概述 </a:t>
            </a:r>
            <a:endParaRPr lang="zh-CN" altLang="en-US" sz="2200" dirty="0"/>
          </a:p>
        </p:txBody>
      </p:sp>
      <p:sp>
        <p:nvSpPr>
          <p:cNvPr id="7" name="矩形 6"/>
          <p:cNvSpPr/>
          <p:nvPr/>
        </p:nvSpPr>
        <p:spPr>
          <a:xfrm>
            <a:off x="1555375" y="1862880"/>
            <a:ext cx="34603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（一</a:t>
            </a:r>
            <a:r>
              <a:rPr lang="zh-CN" altLang="en-US" sz="2000" dirty="0" smtClean="0"/>
              <a:t>）实验探究活动的概念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1331259" y="2408055"/>
            <a:ext cx="96953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200000"/>
              </a:lnSpc>
            </a:pPr>
            <a:r>
              <a:rPr lang="zh-CN" altLang="en-US" dirty="0"/>
              <a:t>实验探究活动是幼儿园科学教育中最主要的形式之一，它是指在教师的指导下，幼儿操作</a:t>
            </a:r>
            <a:br>
              <a:rPr lang="zh-CN" altLang="en-US" dirty="0"/>
            </a:br>
            <a:r>
              <a:rPr lang="zh-CN" altLang="en-US" dirty="0"/>
              <a:t>材料和仪器，通过简单的实验，探究事物内在规律的活动。 </a:t>
            </a:r>
          </a:p>
        </p:txBody>
      </p:sp>
    </p:spTree>
    <p:extLst>
      <p:ext uri="{BB962C8B-B14F-4D97-AF65-F5344CB8AC3E}">
        <p14:creationId xmlns:p14="http://schemas.microsoft.com/office/powerpoint/2010/main" val="250263071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0235" y="578224"/>
            <a:ext cx="40341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（二）实验探究活动的心理过程</a:t>
            </a:r>
            <a:endParaRPr lang="zh-CN" alt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563" y="1532685"/>
            <a:ext cx="6951663" cy="290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560332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5216" y="295399"/>
            <a:ext cx="32855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（三）实验探究活动的类型 </a:t>
            </a:r>
          </a:p>
        </p:txBody>
      </p:sp>
      <p:graphicFrame>
        <p:nvGraphicFramePr>
          <p:cNvPr id="9" name="图示 8"/>
          <p:cNvGraphicFramePr/>
          <p:nvPr>
            <p:extLst>
              <p:ext uri="{D42A27DB-BD31-4B8C-83A1-F6EECF244321}">
                <p14:modId xmlns:p14="http://schemas.microsoft.com/office/powerpoint/2010/main" val="1267565984"/>
              </p:ext>
            </p:extLst>
          </p:nvPr>
        </p:nvGraphicFramePr>
        <p:xfrm>
          <a:off x="1837765" y="1016000"/>
          <a:ext cx="4455458" cy="2970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3053366"/>
      </p:ext>
    </p:extLst>
  </p:cSld>
  <p:clrMapOvr>
    <a:masterClrMapping/>
  </p:clrMapOvr>
  <p:transition spd="slow" advClick="0" advTm="0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506075" y="528952"/>
            <a:ext cx="3433482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二</a:t>
            </a:r>
            <a:r>
              <a:rPr lang="zh-CN" altLang="en-US" sz="2200" dirty="0" smtClean="0"/>
              <a:t>、实验探究活动的设计</a:t>
            </a:r>
            <a:endParaRPr lang="zh-CN" altLang="en-US" sz="2200" dirty="0"/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135410502"/>
              </p:ext>
            </p:extLst>
          </p:nvPr>
        </p:nvGraphicFramePr>
        <p:xfrm>
          <a:off x="1930674" y="1278504"/>
          <a:ext cx="5259836" cy="35065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直接箭头连接符 3"/>
          <p:cNvCxnSpPr/>
          <p:nvPr/>
        </p:nvCxnSpPr>
        <p:spPr>
          <a:xfrm flipV="1">
            <a:off x="5444836" y="1783780"/>
            <a:ext cx="924214" cy="377536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591300" y="1447800"/>
            <a:ext cx="4210050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知识目标；</a:t>
            </a:r>
            <a:r>
              <a:rPr lang="en-US" altLang="zh-CN" dirty="0" smtClean="0"/>
              <a:t>2.</a:t>
            </a:r>
            <a:r>
              <a:rPr lang="zh-CN" altLang="en-US" dirty="0" smtClean="0"/>
              <a:t>能力目标；</a:t>
            </a:r>
            <a:r>
              <a:rPr lang="en-US" altLang="zh-CN" dirty="0" smtClean="0"/>
              <a:t>3.</a:t>
            </a:r>
            <a:r>
              <a:rPr lang="zh-CN" altLang="en-US" dirty="0" smtClean="0"/>
              <a:t>情感目标</a:t>
            </a:r>
            <a:endParaRPr lang="zh-CN" altLang="en-US" dirty="0"/>
          </a:p>
        </p:txBody>
      </p:sp>
      <p:cxnSp>
        <p:nvCxnSpPr>
          <p:cNvPr id="8" name="直接箭头连接符 7"/>
          <p:cNvCxnSpPr/>
          <p:nvPr/>
        </p:nvCxnSpPr>
        <p:spPr>
          <a:xfrm>
            <a:off x="7153835" y="3805518"/>
            <a:ext cx="1169894" cy="53788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696326" y="3496235"/>
            <a:ext cx="3204322" cy="220874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dirty="0" smtClean="0"/>
              <a:t>1.</a:t>
            </a:r>
            <a:r>
              <a:rPr lang="zh-CN" altLang="en-US" dirty="0" smtClean="0"/>
              <a:t>活动</a:t>
            </a:r>
            <a:r>
              <a:rPr lang="zh-CN" altLang="en-US" dirty="0"/>
              <a:t>准备 </a:t>
            </a:r>
            <a:br>
              <a:rPr lang="zh-CN" altLang="en-US" dirty="0"/>
            </a:br>
            <a:r>
              <a:rPr lang="en-US" altLang="zh-CN" dirty="0" smtClean="0"/>
              <a:t>2.</a:t>
            </a:r>
            <a:r>
              <a:rPr lang="zh-CN" altLang="en-US" dirty="0"/>
              <a:t>教师主导的示范实验 </a:t>
            </a:r>
            <a:br>
              <a:rPr lang="zh-CN" altLang="en-US" dirty="0"/>
            </a:br>
            <a:r>
              <a:rPr lang="en-US" altLang="zh-CN" dirty="0" smtClean="0"/>
              <a:t>3.</a:t>
            </a:r>
            <a:r>
              <a:rPr lang="zh-CN" altLang="en-US" dirty="0"/>
              <a:t>教师指导下的幼儿</a:t>
            </a:r>
            <a:r>
              <a:rPr lang="zh-CN" altLang="en-US" dirty="0" smtClean="0"/>
              <a:t>自主</a:t>
            </a:r>
            <a:r>
              <a:rPr lang="zh-CN" altLang="en-US" dirty="0"/>
              <a:t>实验 </a:t>
            </a:r>
            <a:br>
              <a:rPr lang="zh-CN" altLang="en-US" dirty="0"/>
            </a:br>
            <a:r>
              <a:rPr lang="en-US" altLang="zh-CN" dirty="0" smtClean="0"/>
              <a:t>4.</a:t>
            </a:r>
            <a:r>
              <a:rPr lang="zh-CN" altLang="en-US" dirty="0"/>
              <a:t>教师总结 </a:t>
            </a:r>
          </a:p>
        </p:txBody>
      </p:sp>
    </p:spTree>
    <p:extLst>
      <p:ext uri="{BB962C8B-B14F-4D97-AF65-F5344CB8AC3E}">
        <p14:creationId xmlns:p14="http://schemas.microsoft.com/office/powerpoint/2010/main" val="625620599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420906" y="197241"/>
            <a:ext cx="3406588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三</a:t>
            </a:r>
            <a:r>
              <a:rPr lang="zh-CN" altLang="en-US" sz="2200" dirty="0" smtClean="0"/>
              <a:t>、实验探究活动的指导</a:t>
            </a:r>
            <a:endParaRPr lang="zh-CN" altLang="en-US" sz="2200" dirty="0"/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682864543"/>
              </p:ext>
            </p:extLst>
          </p:nvPr>
        </p:nvGraphicFramePr>
        <p:xfrm>
          <a:off x="1703294" y="1145988"/>
          <a:ext cx="5477436" cy="3651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322208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9D41720-B2BF-48E7-BDA6-2549B14672DD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Vte0o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CVbXtK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JVte0q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lW17Si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lW17Sm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lW17Sj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lW17Sp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lW17Sr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lm17SgXZichKDQAA1SEAABcAAAB1bml2ZXJzYWwvdW5pdmVyc2FsLnBuZ+2a+VdS6/rAqdNpVvNU15xLvXmuOZQnp+NAmROna6UNZk61zLxhgqhoKGLTdUiJopaWiZ6sk+KAqZm6EbBDSR5E6jig4lBxFAXBgRAVkbupzr1r3fVd3z/gLn5gb57ns9/9Ps+73+d5n/1C7rEj/jobjTZCIBAdWIBPMASyBgaBfINcvxbU7Gq6MQGeViUF+3tDKF0mk6CwJvZg4EEIpI6wafnct6C8ISEgNAkC0WVqPqtYyIrzYDs4zOfgicuRkuGjebbyAdYHWdHc6rnV9Trn9ev1U78jntz8/fe7cy7o5+8MWPOuevNPOectLV79c+3W9Tt8bm8pM1Zf+Vn69/0bVNjpLpn7IulHxafSBxc9jydtD/9UTKmUUkRSt4hSSmVL3YMsLlSNla0op5EjGYrhmqZRnDFo0lknP1nFSpDpeTOEH1EPuvyMZKjR1lRm558zhnmpPnWneIOKK41V9vV4qyjsrK/7KlBuQwdl/OFner0bvwaUmu0rCUML4ij14K1/ixN+4DdIuIvFBvB0IMdKI+0iao43AlaDxy1aoAVaoAVaoAVaoAVaoAVaoAVaoAVaoAVaoAVa8L8HUAJz9QJLs2X6HtgK02i8rTRbiuvvaPYOd/p8p9lu3PL/g4/hd/5o4HrxWz/9fvihdSk2UfbGknAJtywwH0WJUL2CKlYooSlMF7yyDzmSJXlhXnszbXmsiaGSBPFbnOI5P4xPI5SVFazM3yTLjy07/M0znmNmXq7jr0svr2SFEahhZpqmYppihBrNGGLkDHbVxIgLMKe6wxvjFw71JKW9mTMXTwTMDSVxG/VmjoSALUryljhIXEMvPgxQryhdpulKaTxP/UEvs99j9tXWMK6Xcipe4EZqGkkTjwOZi2OFSEMXqIPTsAfiFHfgvlRAgNJjhppX3grl1bw3MUMs+qRZxqd3JDYmKInGyFc/mbJbC2nzkscsGn3TMdP5A/c527PqIoDh/VzCZ4/s+jgRkHhy0wlPKQJjX+bszJjFIy+5eFBnD6eOZijieSfPksVx11ux4rDRwUj7csF++HCICRm9wjRfmbnwPXnLvpK8OdI0VtjZdlLWG8MJ68aj5EDFzDFBO1fWSpI6JRoq6uKAM32AKs2Ot4ChsxNFnm9FLyQam6rpAelTdaxBLiHudztl9cPYQJEbvdMhkHDLavg6YAOMudUOVlTje4FqfBeiKDT+bKrxs0ZhW+u5M03oNxIUqnFE+P5YetCJHeTSwl2Prp32DJEn/bNmthj/xvFpFY/Z31BRxmzlsVwYixzn55tjaX5d6eaNmwXCiO5eRwJPRrboCKlbN0ie/8s3kPfwSs9bVC4+rvuzIfGiFmmBysOHmGSU/VcTIye4ZfrIW888Txj9R3mxbSn15gZ0S36IXNbPfuzdnrNtu3H7/phWM5sDtoqN5MzpNAQ3DV+s8BIJ00jSh4hXxEWAPX9y6mrKTdprCKS5SBS+fTi23UlUkNnHaXButEsIFVrrw+z/celZiuCCPFC1HIgrd+5kjWwsjlQM4QPqN6+Vyxz339un2otoeIiLuuEqdkp8p3RNBjII0xaAQvC3ZIUOpE0enB1ZvehhdXj4x/toWXWQaUq3nbrOh7jJyLh6uHkg0RJ9yrjdKXLnIhzNHeYZwgC+g0XHB0C5FvI+LVSW+5P7l3YnVQ8ECFOTQ1YtP9e9HMQbi7bcbHhKPhAsvDbR5fvyYu+uH5LuF3FhwTzCIfhv2CPE0ECobsjfBNhd6OHmmnM8N1gKzc8+zTz7iDUYxgm9tNl2Y4nwlZO4jwmOK2cEK+OkeJqI4vKs2B/eogze2XF9Tb+D2VwplpefjGOmF+9NOo1oTTRqLNnzl3zh05I8fW8b7x5ZsH7cjWr9QFHiqxuYEoDk5nXi/n1haNbNATrvDUb6OLKQ5VHgbkdsnfttj0ROxVl/GZAEEaPicrmo77WmZ/ulQgdf4qZKna66WUzB2CNdpmvnhYujEhQGHsH7YBvjc2cf5ddXO0LSkfli4damW1ccnz4spervFy0BQ9t3ijDTFAchjQBw9CN1MbZUb44veprV0OPQyFCrpmPpCi5A/9rpHagiLOqtnUoUwgDc6F57uAKcgjoaj1tkRyFws3lRUzTS3LKMO9qKX8KUlPfE9zYD4bf45WEGDYiSDFFdj2MXD886zQ5SU8YqMlPh2BrGEiaS8AuiiVLLVck8DgtDDZi+XUctiBBrHs3cXZ43I+NC1erUFQnDYJx9JHUUAqmOIuWVKbGXKxqy9DeKkkShTD6SQVOkiA63GUG9xPaKy4vvr+u94BEgqHxERieAmTdkmtjYhHfy8A7O1EftIQcqHxVgbJHf3jVqX+p36lH17heiR2R3c6zaOkC3z/GeFSPoU5/9BWiyLndJLDO6Z6/z0OHXdxYBfdi4jmKjUSluaXJ+Sd8Ffh8ZO8nNXJGlFGEc8EVNWRv/KnueLerrAB9K6b6eOby466ZVNDa28zg74tF5n7KYzUbiVB7gTkiLTxafN7izxrVFqnKdMmpfkNZ3D7tAIOIUw0zO06yxtUv91Mc4qQUMI2nkgb4kHGNSdFR1qa9NfPxuT+oy3XyajlwY9lB2Mk+Py3yIjn2C+7gWXTbZAkZzBtD1eQGri8MVOJMUnWhs6sCk1BhyBS32MjCryhq8X4uXO370lyweEwjxC4NvHNgX2yXJTJO17SPWAuxuSwtbvZduJ77cvecY+wyhpqB2ftl1D9E2O2Zix7mKLAz33gDYz2Rfh71Fh26mkj/qfNRT3jP/7b4qMTzcRS+B+l8u9WXYe/SFMl0nJ/pzzK8+zrq5Du1FHPQrRpZTavGqgdbCNzl70KGyvmPZj/NnWV8Hz0iEIoxRxjz2EDvZofCWcX6RXgN5VtZ80Cp3LGGiOW+ioPz4qieR1dCFl3rOUOUA15kAXVmwM8MtfOB4KoYaSH62V1Vg+ngWt0NA/Tpx+JYEj99xzh5+OrISK8s1m6MtcVP6jtdeOq7veYY8lOn1aNK158Kiwdlb72ruhrpwvZzyx3YIg8iZvL19nAWFR1T56sM6lns5wmjD9iXaVEBwLR5BmrIg2mLnOqwfmqsm/Plbgh16GjxUn7r5F+GDReVUu/eMzzacPuISlaLJRmeHIzPkvfMNH/bB+xuv0vOtYkx2NyyLnbMvTXDTnxSj1//2CEA7iscHyrPqTGQlO51MtsLgekVG8EE3XfwhfNZxX+LXqXP+0fy2FnA5Hdz7O/liXIn0xRW1aIRACvqDtZdgrDYrJEnpqyCnGWAVUK8Cg8UoJf7n1DvnTWyOM9evc0rO5tsi06cOBjMTkfei0eJoMFcf1ZFFU+JH99ladrTmH/K9fQbaaP+TKlyWP0Zp24+gFlsQe+LKwsyVOVZ3wdU6Ln0Hx/HGlIw2nYGUfcxzQKzMFTISXrfO/LqJz6x0DVNdE484sCZGCLHkqNuPT6QK/swhSxnzA7FCr9mLZLwsoq7MaytvP5tx4LixCq3KsZbLQscXbYzyxf4HXGu/BC+Z1Rhuju4PjIDOrybPRhsWwIvOgNfNzRSh3BvtPCnGYkXZy39U8LxpuwF5HSHAkby1vs8toED/SckQLyozowoXeUs9eTQTwEw8yh7EJ0ixETvenxpWju0YVqIKl345xbCiov6dVWe63Kefl+rzKJ8zVmO6jOPCR6Nyau2IWFNg7EGGWjk6isvzXHe7MpKNFwGIkqcpgkVpKiOdnxyuE7HtzxvPbvu89CxdnvylcJCbG9dXkw1OqCJwYiZJ0lzvBTi2KKVUZK75L/wKe/YkXSVBNnWjhOIySJPoy6iVv9WEDo8dTfDsw50Kr0KYgmPRV7lSxMHoNRj6EHMDEj3RQVfC0NOF0cnTrOMTmhAXjz0meAFvF2GUoi/Xi8BKLY73cp8PEZbaHEi6fr4liObhkMuMp7yw35hQJVUl5td+hJIBgmauNONExdv+s3T7IVtn/ajLrO9gu+XlWOrWppUVBYPRcjAC6sDi5YaJj67iGo+Em/7pMzr8rKKk9e8GnvNbwFyzaON1fWQDEFMKrrmcGMQmE1MYRYQ4nI1lL7OgKyjqweb8ncohNC/iYZR6iSdZ65r6AqqaPNr07SoEepqmeAF6VZxWyAIkX02jw2vVUpngTI+bKzBW0rt/uDUuiItqGhKik61aKp2kb+s/tX2jd0kT/c5ZyV9DL1O00HZ82fpkE8aQZbYa8swrDgrt2MVviRt5PL4tqsAMtOlj3tT97QrNj//cwLm7pctP8BbM7qNQGunp0xoMwAeL9Pfik1EVNfvumQAkat+xE+zkmw6HwRJu7MTo+tJfMfQYykSQ0JrM3CxKNAzArchKkXqHKlCrwbq+jSSxiWeafeyXDInpyyzXEKsWe03sczTPSNXd1gBQ2tEyTdUecvf/ehsoVS/Huq/+/DpQ4ZUoYDswLvlrxHCDXn/EshCqvvgf8ZJj/8PP/zCgVOb1PMNbOS2Lo9Rwa43qdJVoV3SzIQy+oGCoaYtgpA4+0HTQV7bkj76t1nnIUa/KjXsT7L356opGD/M94kPxPnvtX1BLAwQUAAIACACWbXtKKwvAbUoAAABrAAAAGwAAAHVuaXZlcnNhbC91bml2ZXJzYWwucG5nLnhtbLOxr8jNUShLLSrOzM+zVTLUM1Cyt+PlsikoSi3LTC1XqACKGekZQICSQiUqtzwzpSQDKGRgbowQzEjNTM8osVWyMDCFC+oDzQQAUEsBAgAAFAACAAgAlW17ShUOrShkBAAABxEAAB0AAAAAAAAAAQAAAAAAAAAAAHVuaXZlcnNhbC9jb21tb25fbWVzc2FnZXMubG5nUEsBAgAAFAACAAgAlW17Sgh+CyMpAwAAhgwAACcAAAAAAAAAAQAAAAAAnwQAAHVuaXZlcnNhbC9mbGFzaF9wdWJsaXNoaW5nX3NldHRpbmdzLnhtbFBLAQIAABQAAgAIAJVte0q1/AlkugIAAFUKAAAhAAAAAAAAAAEAAAAAAA0IAAB1bml2ZXJzYWwvZmxhc2hfc2tpbl9zZXR0aW5ncy54bWxQSwECAAAUAAIACACVbXtKKpYPZ/4CAACXCwAAJgAAAAAAAAABAAAAAAAGCwAAdW5pdmVyc2FsL2h0bWxfcHVibGlzaGluZ19zZXR0aW5ncy54bWxQSwECAAAUAAIACACVbXtKaHFSkZoBAAAfBgAAHwAAAAAAAAABAAAAAABIDgAAdW5pdmVyc2FsL2h0bWxfc2tpbl9zZXR0aW5ncy5qc1BLAQIAABQAAgAIAJVte0o9PC/RwQAAAOUBAAAaAAAAAAAAAAEAAAAAAB8QAAB1bml2ZXJzYWwvaTE4bl9wcmVzZXRzLnhtbFBLAQIAABQAAgAIAJVte0qa+ZZkawAAAGsAAAAcAAAAAAAAAAEAAAAAABgRAAB1bml2ZXJzYWwvbG9jYWxfc2V0dGluZ3MueG1sUEsBAgAAFAACAAgARJRXRyO0Tvv7AgAAsAgAABQAAAAAAAAAAQAAAAAAvREAAHVuaXZlcnNhbC9wbGF5ZXIueG1sUEsBAgAAFAACAAgAlW17SrCHI/RsAQAA9wIAACkAAAAAAAAAAQAAAAAA6hQAAHVuaXZlcnNhbC9za2luX2N1c3RvbWl6YXRpb25fc2V0dGluZ3MueG1sUEsBAgAAFAACAAgAlm17SgXZichKDQAA1SEAABcAAAAAAAAAAAAAAAAAnRYAAHVuaXZlcnNhbC91bml2ZXJzYWwucG5nUEsBAgAAFAACAAgAlm17SisLwG1KAAAAawAAABsAAAAAAAAAAQAAAAAAHCQAAHVuaXZlcnNhbC91bml2ZXJzYWwucG5nLnhtbFBLBQYAAAAACwALAEkDAACfJAAAAAA="/>
  <p:tag name="ISPRING_PRESENTATION_TITLE" val="读书分享会2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1038</TotalTime>
  <Words>144</Words>
  <Application>Microsoft Office PowerPoint</Application>
  <PresentationFormat>自定义</PresentationFormat>
  <Paragraphs>22</Paragraphs>
  <Slides>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读书分享</dc:title>
  <dc:creator>第一PPT模板网-WWW.1PPT.COM</dc:creator>
  <cp:keywords>第一PPT模板网-WWW.1PPT.COM</cp:keywords>
  <dc:description>www.1ppt.com</dc:description>
  <cp:lastModifiedBy>hkz</cp:lastModifiedBy>
  <cp:revision>141</cp:revision>
  <dcterms:created xsi:type="dcterms:W3CDTF">2016-11-03T14:36:45Z</dcterms:created>
  <dcterms:modified xsi:type="dcterms:W3CDTF">2018-08-14T06:39:18Z</dcterms:modified>
</cp:coreProperties>
</file>