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84" r:id="rId3"/>
    <p:sldId id="285" r:id="rId4"/>
    <p:sldId id="287" r:id="rId5"/>
    <p:sldId id="286" r:id="rId6"/>
    <p:sldId id="289" r:id="rId7"/>
    <p:sldId id="290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4EC0E0"/>
    <a:srgbClr val="E75629"/>
    <a:srgbClr val="A9CBE9"/>
    <a:srgbClr val="E9C1CA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>
        <p:scale>
          <a:sx n="75" d="100"/>
          <a:sy n="75" d="100"/>
        </p:scale>
        <p:origin x="-516" y="-72"/>
      </p:cViewPr>
      <p:guideLst>
        <p:guide orient="horz" pos="1366"/>
        <p:guide orient="horz" pos="2954"/>
        <p:guide pos="1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2E915B-4344-4D97-8933-33BCB5BA6F5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D8858CC5-476D-4E96-A10C-253A861707A2}">
      <dgm:prSet phldrT="[文本]" custT="1"/>
      <dgm:spPr/>
      <dgm:t>
        <a:bodyPr/>
        <a:lstStyle/>
        <a:p>
          <a:pPr algn="l"/>
          <a:r>
            <a:rPr lang="zh-CN" altLang="en-US" sz="1800" smtClean="0">
              <a:solidFill>
                <a:schemeClr val="tx1"/>
              </a:solidFill>
            </a:rPr>
            <a:t>  学习</a:t>
          </a:r>
          <a:r>
            <a:rPr lang="zh-CN" altLang="en-US" sz="1800" dirty="0" smtClean="0">
              <a:solidFill>
                <a:schemeClr val="tx1"/>
              </a:solidFill>
            </a:rPr>
            <a:t>加减运算的发展过程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35BB3CAE-D570-4CBA-8A15-FDE12938F3E9}" type="parTrans" cxnId="{69EC42A8-82CC-45F9-8996-CB4FAFD9F6C3}">
      <dgm:prSet/>
      <dgm:spPr/>
      <dgm:t>
        <a:bodyPr/>
        <a:lstStyle/>
        <a:p>
          <a:endParaRPr lang="zh-CN" altLang="en-US" sz="1800"/>
        </a:p>
      </dgm:t>
    </dgm:pt>
    <dgm:pt modelId="{E07FA9D1-1D53-45FC-8E0C-830CD36FCE7B}" type="sibTrans" cxnId="{69EC42A8-82CC-45F9-8996-CB4FAFD9F6C3}">
      <dgm:prSet/>
      <dgm:spPr/>
      <dgm:t>
        <a:bodyPr/>
        <a:lstStyle/>
        <a:p>
          <a:endParaRPr lang="zh-CN" altLang="en-US" sz="1800"/>
        </a:p>
      </dgm:t>
    </dgm:pt>
    <dgm:pt modelId="{04EA56CF-2C85-42CC-B58D-C6B2A8A38033}">
      <dgm:prSet phldrT="[文本]" custT="1"/>
      <dgm:spPr/>
      <dgm:t>
        <a:bodyPr/>
        <a:lstStyle/>
        <a:p>
          <a:r>
            <a:rPr lang="zh-CN" altLang="en-US" sz="1800" b="0" i="0" dirty="0" smtClean="0">
              <a:solidFill>
                <a:schemeClr val="tx1"/>
              </a:solidFill>
            </a:rPr>
            <a:t>从具体到抽象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20BB4B62-0B36-42AF-B8BB-C8C63321D14C}" type="parTrans" cxnId="{F4D9C1FE-B3C5-4B46-BDE5-394A9AB60FDA}">
      <dgm:prSet custT="1"/>
      <dgm:spPr/>
      <dgm:t>
        <a:bodyPr/>
        <a:lstStyle/>
        <a:p>
          <a:endParaRPr lang="zh-CN" altLang="en-US" sz="1800"/>
        </a:p>
      </dgm:t>
    </dgm:pt>
    <dgm:pt modelId="{7955C333-B729-4D4C-B3C0-D4499DBCA7D8}" type="sibTrans" cxnId="{F4D9C1FE-B3C5-4B46-BDE5-394A9AB60FDA}">
      <dgm:prSet/>
      <dgm:spPr/>
      <dgm:t>
        <a:bodyPr/>
        <a:lstStyle/>
        <a:p>
          <a:endParaRPr lang="zh-CN" altLang="en-US" sz="1800"/>
        </a:p>
      </dgm:t>
    </dgm:pt>
    <dgm:pt modelId="{5F413DD3-A739-44F8-89C4-3EA531C586E1}">
      <dgm:prSet phldrT="[文本]" custT="1"/>
      <dgm:spPr/>
      <dgm:t>
        <a:bodyPr/>
        <a:lstStyle/>
        <a:p>
          <a:r>
            <a:rPr lang="zh-CN" altLang="en-US" sz="1800" b="0" i="0" dirty="0" smtClean="0">
              <a:solidFill>
                <a:schemeClr val="tx1"/>
              </a:solidFill>
            </a:rPr>
            <a:t>具体水平阶段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582A37D5-E2E6-47CD-A869-D1F5C4216BEF}" type="parTrans" cxnId="{94CB4CDB-F215-4A8F-AF56-A192D1DF1CE3}">
      <dgm:prSet custT="1"/>
      <dgm:spPr/>
      <dgm:t>
        <a:bodyPr/>
        <a:lstStyle/>
        <a:p>
          <a:endParaRPr lang="zh-CN" altLang="en-US" sz="1800"/>
        </a:p>
      </dgm:t>
    </dgm:pt>
    <dgm:pt modelId="{4DDB491B-0CFA-4BD0-BB47-C46A57EB9BD0}" type="sibTrans" cxnId="{94CB4CDB-F215-4A8F-AF56-A192D1DF1CE3}">
      <dgm:prSet/>
      <dgm:spPr/>
      <dgm:t>
        <a:bodyPr/>
        <a:lstStyle/>
        <a:p>
          <a:endParaRPr lang="zh-CN" altLang="en-US" sz="1800"/>
        </a:p>
      </dgm:t>
    </dgm:pt>
    <dgm:pt modelId="{11F0AF8A-40D5-4EC0-A64B-8F84457402AA}">
      <dgm:prSet phldrT="[文本]" custT="1"/>
      <dgm:spPr/>
      <dgm:t>
        <a:bodyPr/>
        <a:lstStyle/>
        <a:p>
          <a:r>
            <a:rPr lang="zh-CN" altLang="en-US" sz="1800" b="0" i="0" dirty="0" smtClean="0">
              <a:solidFill>
                <a:schemeClr val="tx1"/>
              </a:solidFill>
            </a:rPr>
            <a:t>表象水平阶段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000EF912-35E2-4543-B084-30CE89F6AF27}" type="parTrans" cxnId="{F155B4D6-A3D1-4675-AE62-11994D2FEE48}">
      <dgm:prSet custT="1"/>
      <dgm:spPr/>
      <dgm:t>
        <a:bodyPr/>
        <a:lstStyle/>
        <a:p>
          <a:endParaRPr lang="zh-CN" altLang="en-US" sz="1800"/>
        </a:p>
      </dgm:t>
    </dgm:pt>
    <dgm:pt modelId="{EFAA72A0-B302-4D3E-B516-90EBDE8E8E0B}" type="sibTrans" cxnId="{F155B4D6-A3D1-4675-AE62-11994D2FEE48}">
      <dgm:prSet/>
      <dgm:spPr/>
      <dgm:t>
        <a:bodyPr/>
        <a:lstStyle/>
        <a:p>
          <a:endParaRPr lang="zh-CN" altLang="en-US" sz="1800"/>
        </a:p>
      </dgm:t>
    </dgm:pt>
    <dgm:pt modelId="{9A3C71BA-78B6-4BAD-9A4D-A194B61EC187}">
      <dgm:prSet phldrT="[文本]" custT="1"/>
      <dgm:spPr/>
      <dgm:t>
        <a:bodyPr/>
        <a:lstStyle/>
        <a:p>
          <a:r>
            <a:rPr lang="zh-CN" altLang="en-US" sz="1800" b="0" i="0" dirty="0" smtClean="0">
              <a:solidFill>
                <a:schemeClr val="tx1"/>
              </a:solidFill>
            </a:rPr>
            <a:t>从逐一加减到按数群加减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6CA33F0D-BFDC-420E-B346-F3B3C2D17954}" type="parTrans" cxnId="{C7F9A753-2389-4235-8622-763B94AE4F47}">
      <dgm:prSet custT="1"/>
      <dgm:spPr/>
      <dgm:t>
        <a:bodyPr/>
        <a:lstStyle/>
        <a:p>
          <a:endParaRPr lang="zh-CN" altLang="en-US" sz="1800"/>
        </a:p>
      </dgm:t>
    </dgm:pt>
    <dgm:pt modelId="{E0AE9596-DF50-4FFD-9204-4152FBACCEBA}" type="sibTrans" cxnId="{C7F9A753-2389-4235-8622-763B94AE4F47}">
      <dgm:prSet/>
      <dgm:spPr/>
      <dgm:t>
        <a:bodyPr/>
        <a:lstStyle/>
        <a:p>
          <a:endParaRPr lang="zh-CN" altLang="en-US" sz="1800"/>
        </a:p>
      </dgm:t>
    </dgm:pt>
    <dgm:pt modelId="{B914B449-EE8E-4838-BF36-5B7724A79D86}">
      <dgm:prSet phldrT="[文本]" custT="1"/>
      <dgm:spPr/>
      <dgm:t>
        <a:bodyPr/>
        <a:lstStyle/>
        <a:p>
          <a:r>
            <a:rPr lang="zh-CN" altLang="en-US" sz="1800" b="0" i="0" dirty="0" smtClean="0">
              <a:solidFill>
                <a:schemeClr val="tx1"/>
              </a:solidFill>
            </a:rPr>
            <a:t>抽象水平阶段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8D7E8E95-C709-4F34-94E7-F30309D77E00}" type="parTrans" cxnId="{32BA7057-5026-4A4D-B2ED-5613620A5E29}">
      <dgm:prSet custT="1"/>
      <dgm:spPr/>
      <dgm:t>
        <a:bodyPr/>
        <a:lstStyle/>
        <a:p>
          <a:endParaRPr lang="zh-CN" altLang="en-US" sz="1800"/>
        </a:p>
      </dgm:t>
    </dgm:pt>
    <dgm:pt modelId="{30A552F3-5BDD-44DA-9277-5334C2FCB4A1}" type="sibTrans" cxnId="{32BA7057-5026-4A4D-B2ED-5613620A5E29}">
      <dgm:prSet/>
      <dgm:spPr/>
      <dgm:t>
        <a:bodyPr/>
        <a:lstStyle/>
        <a:p>
          <a:endParaRPr lang="zh-CN" altLang="en-US" sz="1800"/>
        </a:p>
      </dgm:t>
    </dgm:pt>
    <dgm:pt modelId="{5DF92237-1317-4B28-8C0D-756ECBFE1C61}" type="pres">
      <dgm:prSet presAssocID="{E82E915B-4344-4D97-8933-33BCB5BA6F5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AAD654D-0FC3-4E5A-A2EA-86992A160668}" type="pres">
      <dgm:prSet presAssocID="{D8858CC5-476D-4E96-A10C-253A861707A2}" presName="root1" presStyleCnt="0"/>
      <dgm:spPr/>
    </dgm:pt>
    <dgm:pt modelId="{814802BF-8543-4C88-879A-F14B8FB8C001}" type="pres">
      <dgm:prSet presAssocID="{D8858CC5-476D-4E96-A10C-253A861707A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B17A828-7AC0-4750-B99D-BA8E6BC5402F}" type="pres">
      <dgm:prSet presAssocID="{D8858CC5-476D-4E96-A10C-253A861707A2}" presName="level2hierChild" presStyleCnt="0"/>
      <dgm:spPr/>
    </dgm:pt>
    <dgm:pt modelId="{CDC113B0-56DB-4E27-AD92-B85917ED5121}" type="pres">
      <dgm:prSet presAssocID="{20BB4B62-0B36-42AF-B8BB-C8C63321D14C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2B520D3E-6A48-4993-BE8F-71853110E3D4}" type="pres">
      <dgm:prSet presAssocID="{20BB4B62-0B36-42AF-B8BB-C8C63321D14C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DCD1FE84-E632-477B-A68B-F5BBB9EE6C1C}" type="pres">
      <dgm:prSet presAssocID="{04EA56CF-2C85-42CC-B58D-C6B2A8A38033}" presName="root2" presStyleCnt="0"/>
      <dgm:spPr/>
    </dgm:pt>
    <dgm:pt modelId="{7974C412-2930-4302-87B8-6756373F4EC7}" type="pres">
      <dgm:prSet presAssocID="{04EA56CF-2C85-42CC-B58D-C6B2A8A3803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68AFE70-EC1B-4491-933A-4BA892DB82DB}" type="pres">
      <dgm:prSet presAssocID="{04EA56CF-2C85-42CC-B58D-C6B2A8A38033}" presName="level3hierChild" presStyleCnt="0"/>
      <dgm:spPr/>
    </dgm:pt>
    <dgm:pt modelId="{3C7E7B57-53F5-4957-A984-734888EBBCC7}" type="pres">
      <dgm:prSet presAssocID="{582A37D5-E2E6-47CD-A869-D1F5C4216BEF}" presName="conn2-1" presStyleLbl="parChTrans1D3" presStyleIdx="0" presStyleCnt="3"/>
      <dgm:spPr/>
      <dgm:t>
        <a:bodyPr/>
        <a:lstStyle/>
        <a:p>
          <a:endParaRPr lang="zh-CN" altLang="en-US"/>
        </a:p>
      </dgm:t>
    </dgm:pt>
    <dgm:pt modelId="{8A63598A-D5BA-4FC3-9E65-7F0BA9E2A413}" type="pres">
      <dgm:prSet presAssocID="{582A37D5-E2E6-47CD-A869-D1F5C4216BEF}" presName="connTx" presStyleLbl="parChTrans1D3" presStyleIdx="0" presStyleCnt="3"/>
      <dgm:spPr/>
      <dgm:t>
        <a:bodyPr/>
        <a:lstStyle/>
        <a:p>
          <a:endParaRPr lang="zh-CN" altLang="en-US"/>
        </a:p>
      </dgm:t>
    </dgm:pt>
    <dgm:pt modelId="{EE3CB9F4-4FED-4604-B900-33790D486699}" type="pres">
      <dgm:prSet presAssocID="{5F413DD3-A739-44F8-89C4-3EA531C586E1}" presName="root2" presStyleCnt="0"/>
      <dgm:spPr/>
    </dgm:pt>
    <dgm:pt modelId="{03608306-470B-48B0-8B82-640736626AC3}" type="pres">
      <dgm:prSet presAssocID="{5F413DD3-A739-44F8-89C4-3EA531C586E1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2AE73D5-5660-40BD-88D2-AF455CD27790}" type="pres">
      <dgm:prSet presAssocID="{5F413DD3-A739-44F8-89C4-3EA531C586E1}" presName="level3hierChild" presStyleCnt="0"/>
      <dgm:spPr/>
    </dgm:pt>
    <dgm:pt modelId="{7D2447AF-3D5E-4B77-A53F-2190A98A1B7A}" type="pres">
      <dgm:prSet presAssocID="{000EF912-35E2-4543-B084-30CE89F6AF27}" presName="conn2-1" presStyleLbl="parChTrans1D3" presStyleIdx="1" presStyleCnt="3"/>
      <dgm:spPr/>
      <dgm:t>
        <a:bodyPr/>
        <a:lstStyle/>
        <a:p>
          <a:endParaRPr lang="zh-CN" altLang="en-US"/>
        </a:p>
      </dgm:t>
    </dgm:pt>
    <dgm:pt modelId="{A1C57C45-E939-4B64-A66F-51E9C9C57354}" type="pres">
      <dgm:prSet presAssocID="{000EF912-35E2-4543-B084-30CE89F6AF27}" presName="connTx" presStyleLbl="parChTrans1D3" presStyleIdx="1" presStyleCnt="3"/>
      <dgm:spPr/>
      <dgm:t>
        <a:bodyPr/>
        <a:lstStyle/>
        <a:p>
          <a:endParaRPr lang="zh-CN" altLang="en-US"/>
        </a:p>
      </dgm:t>
    </dgm:pt>
    <dgm:pt modelId="{AE5AB6BB-8EAF-43E8-90C5-227D5A4354F2}" type="pres">
      <dgm:prSet presAssocID="{11F0AF8A-40D5-4EC0-A64B-8F84457402AA}" presName="root2" presStyleCnt="0"/>
      <dgm:spPr/>
    </dgm:pt>
    <dgm:pt modelId="{17334EDB-32C0-4730-A8EF-46A3F63E7806}" type="pres">
      <dgm:prSet presAssocID="{11F0AF8A-40D5-4EC0-A64B-8F84457402AA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59AEEBF-1C6B-42E0-8FE2-810AE63655A5}" type="pres">
      <dgm:prSet presAssocID="{11F0AF8A-40D5-4EC0-A64B-8F84457402AA}" presName="level3hierChild" presStyleCnt="0"/>
      <dgm:spPr/>
    </dgm:pt>
    <dgm:pt modelId="{DA81D041-1B73-4D08-949E-6ECA71593FC5}" type="pres">
      <dgm:prSet presAssocID="{8D7E8E95-C709-4F34-94E7-F30309D77E00}" presName="conn2-1" presStyleLbl="parChTrans1D3" presStyleIdx="2" presStyleCnt="3"/>
      <dgm:spPr/>
      <dgm:t>
        <a:bodyPr/>
        <a:lstStyle/>
        <a:p>
          <a:endParaRPr lang="zh-CN" altLang="en-US"/>
        </a:p>
      </dgm:t>
    </dgm:pt>
    <dgm:pt modelId="{5D19B995-4D86-40AC-9448-859B25813F3C}" type="pres">
      <dgm:prSet presAssocID="{8D7E8E95-C709-4F34-94E7-F30309D77E00}" presName="connTx" presStyleLbl="parChTrans1D3" presStyleIdx="2" presStyleCnt="3"/>
      <dgm:spPr/>
      <dgm:t>
        <a:bodyPr/>
        <a:lstStyle/>
        <a:p>
          <a:endParaRPr lang="zh-CN" altLang="en-US"/>
        </a:p>
      </dgm:t>
    </dgm:pt>
    <dgm:pt modelId="{E52B0800-C75D-4696-BDD7-4B42A1A1B07A}" type="pres">
      <dgm:prSet presAssocID="{B914B449-EE8E-4838-BF36-5B7724A79D86}" presName="root2" presStyleCnt="0"/>
      <dgm:spPr/>
    </dgm:pt>
    <dgm:pt modelId="{49B71393-34D8-4F15-A019-6437B0FFE973}" type="pres">
      <dgm:prSet presAssocID="{B914B449-EE8E-4838-BF36-5B7724A79D86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38BC7EC-B28B-4960-A707-C1D195661E9B}" type="pres">
      <dgm:prSet presAssocID="{B914B449-EE8E-4838-BF36-5B7724A79D86}" presName="level3hierChild" presStyleCnt="0"/>
      <dgm:spPr/>
    </dgm:pt>
    <dgm:pt modelId="{61C6EB49-ACAD-4DEC-8FB1-46D8262ECB7F}" type="pres">
      <dgm:prSet presAssocID="{6CA33F0D-BFDC-420E-B346-F3B3C2D17954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62DEEC28-81D5-473B-B6BB-9FB0AC1F26A3}" type="pres">
      <dgm:prSet presAssocID="{6CA33F0D-BFDC-420E-B346-F3B3C2D17954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A3D167A3-6B05-4A57-BF41-2118617237DA}" type="pres">
      <dgm:prSet presAssocID="{9A3C71BA-78B6-4BAD-9A4D-A194B61EC187}" presName="root2" presStyleCnt="0"/>
      <dgm:spPr/>
    </dgm:pt>
    <dgm:pt modelId="{E6E77A70-DAF0-413D-8A39-531F07C8A0C6}" type="pres">
      <dgm:prSet presAssocID="{9A3C71BA-78B6-4BAD-9A4D-A194B61EC18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3EDA095-FB1E-4759-9411-D5CF1F459D6D}" type="pres">
      <dgm:prSet presAssocID="{9A3C71BA-78B6-4BAD-9A4D-A194B61EC187}" presName="level3hierChild" presStyleCnt="0"/>
      <dgm:spPr/>
    </dgm:pt>
  </dgm:ptLst>
  <dgm:cxnLst>
    <dgm:cxn modelId="{9F7C73E6-F5C9-4820-A49A-74A00AA0FFCE}" type="presOf" srcId="{9A3C71BA-78B6-4BAD-9A4D-A194B61EC187}" destId="{E6E77A70-DAF0-413D-8A39-531F07C8A0C6}" srcOrd="0" destOrd="0" presId="urn:microsoft.com/office/officeart/2005/8/layout/hierarchy2"/>
    <dgm:cxn modelId="{0ACABA31-0691-4DF1-99E7-7A0617C4BD83}" type="presOf" srcId="{582A37D5-E2E6-47CD-A869-D1F5C4216BEF}" destId="{8A63598A-D5BA-4FC3-9E65-7F0BA9E2A413}" srcOrd="1" destOrd="0" presId="urn:microsoft.com/office/officeart/2005/8/layout/hierarchy2"/>
    <dgm:cxn modelId="{69EC42A8-82CC-45F9-8996-CB4FAFD9F6C3}" srcId="{E82E915B-4344-4D97-8933-33BCB5BA6F54}" destId="{D8858CC5-476D-4E96-A10C-253A861707A2}" srcOrd="0" destOrd="0" parTransId="{35BB3CAE-D570-4CBA-8A15-FDE12938F3E9}" sibTransId="{E07FA9D1-1D53-45FC-8E0C-830CD36FCE7B}"/>
    <dgm:cxn modelId="{EAEAD73C-D6E0-43DC-9520-21676D52C713}" type="presOf" srcId="{5F413DD3-A739-44F8-89C4-3EA531C586E1}" destId="{03608306-470B-48B0-8B82-640736626AC3}" srcOrd="0" destOrd="0" presId="urn:microsoft.com/office/officeart/2005/8/layout/hierarchy2"/>
    <dgm:cxn modelId="{8B4E3183-EA74-49B6-AEA4-D138B1FF4F06}" type="presOf" srcId="{D8858CC5-476D-4E96-A10C-253A861707A2}" destId="{814802BF-8543-4C88-879A-F14B8FB8C001}" srcOrd="0" destOrd="0" presId="urn:microsoft.com/office/officeart/2005/8/layout/hierarchy2"/>
    <dgm:cxn modelId="{1F3C839B-6C7F-4B01-A41E-C5AF594E78A3}" type="presOf" srcId="{E82E915B-4344-4D97-8933-33BCB5BA6F54}" destId="{5DF92237-1317-4B28-8C0D-756ECBFE1C61}" srcOrd="0" destOrd="0" presId="urn:microsoft.com/office/officeart/2005/8/layout/hierarchy2"/>
    <dgm:cxn modelId="{C7F9A753-2389-4235-8622-763B94AE4F47}" srcId="{D8858CC5-476D-4E96-A10C-253A861707A2}" destId="{9A3C71BA-78B6-4BAD-9A4D-A194B61EC187}" srcOrd="1" destOrd="0" parTransId="{6CA33F0D-BFDC-420E-B346-F3B3C2D17954}" sibTransId="{E0AE9596-DF50-4FFD-9204-4152FBACCEBA}"/>
    <dgm:cxn modelId="{85DF265D-38A6-45DC-B20A-12D4DBAF3225}" type="presOf" srcId="{000EF912-35E2-4543-B084-30CE89F6AF27}" destId="{A1C57C45-E939-4B64-A66F-51E9C9C57354}" srcOrd="1" destOrd="0" presId="urn:microsoft.com/office/officeart/2005/8/layout/hierarchy2"/>
    <dgm:cxn modelId="{BA0CBA18-8D67-4E30-B795-78D8A38BF873}" type="presOf" srcId="{B914B449-EE8E-4838-BF36-5B7724A79D86}" destId="{49B71393-34D8-4F15-A019-6437B0FFE973}" srcOrd="0" destOrd="0" presId="urn:microsoft.com/office/officeart/2005/8/layout/hierarchy2"/>
    <dgm:cxn modelId="{6BBB965B-6D65-4E00-B87D-3C4B6098A7AB}" type="presOf" srcId="{20BB4B62-0B36-42AF-B8BB-C8C63321D14C}" destId="{2B520D3E-6A48-4993-BE8F-71853110E3D4}" srcOrd="1" destOrd="0" presId="urn:microsoft.com/office/officeart/2005/8/layout/hierarchy2"/>
    <dgm:cxn modelId="{F155B4D6-A3D1-4675-AE62-11994D2FEE48}" srcId="{04EA56CF-2C85-42CC-B58D-C6B2A8A38033}" destId="{11F0AF8A-40D5-4EC0-A64B-8F84457402AA}" srcOrd="1" destOrd="0" parTransId="{000EF912-35E2-4543-B084-30CE89F6AF27}" sibTransId="{EFAA72A0-B302-4D3E-B516-90EBDE8E8E0B}"/>
    <dgm:cxn modelId="{C0E187A9-DB44-40E2-AD7C-F532FE87F080}" type="presOf" srcId="{6CA33F0D-BFDC-420E-B346-F3B3C2D17954}" destId="{62DEEC28-81D5-473B-B6BB-9FB0AC1F26A3}" srcOrd="1" destOrd="0" presId="urn:microsoft.com/office/officeart/2005/8/layout/hierarchy2"/>
    <dgm:cxn modelId="{B16A4032-C583-4FCE-B690-7FB6B1287719}" type="presOf" srcId="{6CA33F0D-BFDC-420E-B346-F3B3C2D17954}" destId="{61C6EB49-ACAD-4DEC-8FB1-46D8262ECB7F}" srcOrd="0" destOrd="0" presId="urn:microsoft.com/office/officeart/2005/8/layout/hierarchy2"/>
    <dgm:cxn modelId="{B3BD11D9-7293-4D46-B96C-6720326EC04B}" type="presOf" srcId="{8D7E8E95-C709-4F34-94E7-F30309D77E00}" destId="{DA81D041-1B73-4D08-949E-6ECA71593FC5}" srcOrd="0" destOrd="0" presId="urn:microsoft.com/office/officeart/2005/8/layout/hierarchy2"/>
    <dgm:cxn modelId="{B6D4B05F-7ADC-4294-BBF5-38573DE84FA3}" type="presOf" srcId="{11F0AF8A-40D5-4EC0-A64B-8F84457402AA}" destId="{17334EDB-32C0-4730-A8EF-46A3F63E7806}" srcOrd="0" destOrd="0" presId="urn:microsoft.com/office/officeart/2005/8/layout/hierarchy2"/>
    <dgm:cxn modelId="{94CB4CDB-F215-4A8F-AF56-A192D1DF1CE3}" srcId="{04EA56CF-2C85-42CC-B58D-C6B2A8A38033}" destId="{5F413DD3-A739-44F8-89C4-3EA531C586E1}" srcOrd="0" destOrd="0" parTransId="{582A37D5-E2E6-47CD-A869-D1F5C4216BEF}" sibTransId="{4DDB491B-0CFA-4BD0-BB47-C46A57EB9BD0}"/>
    <dgm:cxn modelId="{0CF84B41-FE87-4E8B-B8DA-AAD5B60F2848}" type="presOf" srcId="{8D7E8E95-C709-4F34-94E7-F30309D77E00}" destId="{5D19B995-4D86-40AC-9448-859B25813F3C}" srcOrd="1" destOrd="0" presId="urn:microsoft.com/office/officeart/2005/8/layout/hierarchy2"/>
    <dgm:cxn modelId="{07305AF3-F26B-41E9-909B-8E0DAE4C9409}" type="presOf" srcId="{000EF912-35E2-4543-B084-30CE89F6AF27}" destId="{7D2447AF-3D5E-4B77-A53F-2190A98A1B7A}" srcOrd="0" destOrd="0" presId="urn:microsoft.com/office/officeart/2005/8/layout/hierarchy2"/>
    <dgm:cxn modelId="{32BA7057-5026-4A4D-B2ED-5613620A5E29}" srcId="{04EA56CF-2C85-42CC-B58D-C6B2A8A38033}" destId="{B914B449-EE8E-4838-BF36-5B7724A79D86}" srcOrd="2" destOrd="0" parTransId="{8D7E8E95-C709-4F34-94E7-F30309D77E00}" sibTransId="{30A552F3-5BDD-44DA-9277-5334C2FCB4A1}"/>
    <dgm:cxn modelId="{757E836E-4297-4E4B-A4E8-1D30242C36D8}" type="presOf" srcId="{20BB4B62-0B36-42AF-B8BB-C8C63321D14C}" destId="{CDC113B0-56DB-4E27-AD92-B85917ED5121}" srcOrd="0" destOrd="0" presId="urn:microsoft.com/office/officeart/2005/8/layout/hierarchy2"/>
    <dgm:cxn modelId="{9765736F-5C01-4A56-A585-9DDC86D26590}" type="presOf" srcId="{04EA56CF-2C85-42CC-B58D-C6B2A8A38033}" destId="{7974C412-2930-4302-87B8-6756373F4EC7}" srcOrd="0" destOrd="0" presId="urn:microsoft.com/office/officeart/2005/8/layout/hierarchy2"/>
    <dgm:cxn modelId="{31B8CC6F-5935-4C7F-994D-22D09F8C6F28}" type="presOf" srcId="{582A37D5-E2E6-47CD-A869-D1F5C4216BEF}" destId="{3C7E7B57-53F5-4957-A984-734888EBBCC7}" srcOrd="0" destOrd="0" presId="urn:microsoft.com/office/officeart/2005/8/layout/hierarchy2"/>
    <dgm:cxn modelId="{F4D9C1FE-B3C5-4B46-BDE5-394A9AB60FDA}" srcId="{D8858CC5-476D-4E96-A10C-253A861707A2}" destId="{04EA56CF-2C85-42CC-B58D-C6B2A8A38033}" srcOrd="0" destOrd="0" parTransId="{20BB4B62-0B36-42AF-B8BB-C8C63321D14C}" sibTransId="{7955C333-B729-4D4C-B3C0-D4499DBCA7D8}"/>
    <dgm:cxn modelId="{CB7E38E4-03BF-48E4-AACE-A2E89773FCA0}" type="presParOf" srcId="{5DF92237-1317-4B28-8C0D-756ECBFE1C61}" destId="{7AAD654D-0FC3-4E5A-A2EA-86992A160668}" srcOrd="0" destOrd="0" presId="urn:microsoft.com/office/officeart/2005/8/layout/hierarchy2"/>
    <dgm:cxn modelId="{8628BD76-F8AC-4AAE-91AF-70D2ABECC9F2}" type="presParOf" srcId="{7AAD654D-0FC3-4E5A-A2EA-86992A160668}" destId="{814802BF-8543-4C88-879A-F14B8FB8C001}" srcOrd="0" destOrd="0" presId="urn:microsoft.com/office/officeart/2005/8/layout/hierarchy2"/>
    <dgm:cxn modelId="{FA17EA78-67F7-49BD-8F4D-A178F13837ED}" type="presParOf" srcId="{7AAD654D-0FC3-4E5A-A2EA-86992A160668}" destId="{8B17A828-7AC0-4750-B99D-BA8E6BC5402F}" srcOrd="1" destOrd="0" presId="urn:microsoft.com/office/officeart/2005/8/layout/hierarchy2"/>
    <dgm:cxn modelId="{D0893946-15BA-424D-92E5-41CE9F835759}" type="presParOf" srcId="{8B17A828-7AC0-4750-B99D-BA8E6BC5402F}" destId="{CDC113B0-56DB-4E27-AD92-B85917ED5121}" srcOrd="0" destOrd="0" presId="urn:microsoft.com/office/officeart/2005/8/layout/hierarchy2"/>
    <dgm:cxn modelId="{42E5B13B-525F-400C-A738-D9CB27EB8731}" type="presParOf" srcId="{CDC113B0-56DB-4E27-AD92-B85917ED5121}" destId="{2B520D3E-6A48-4993-BE8F-71853110E3D4}" srcOrd="0" destOrd="0" presId="urn:microsoft.com/office/officeart/2005/8/layout/hierarchy2"/>
    <dgm:cxn modelId="{CD87D62E-F87F-43ED-9076-CAFDC1A13C8B}" type="presParOf" srcId="{8B17A828-7AC0-4750-B99D-BA8E6BC5402F}" destId="{DCD1FE84-E632-477B-A68B-F5BBB9EE6C1C}" srcOrd="1" destOrd="0" presId="urn:microsoft.com/office/officeart/2005/8/layout/hierarchy2"/>
    <dgm:cxn modelId="{65103036-DCCB-4F9A-BD38-A2434545DAF6}" type="presParOf" srcId="{DCD1FE84-E632-477B-A68B-F5BBB9EE6C1C}" destId="{7974C412-2930-4302-87B8-6756373F4EC7}" srcOrd="0" destOrd="0" presId="urn:microsoft.com/office/officeart/2005/8/layout/hierarchy2"/>
    <dgm:cxn modelId="{9EFF8C25-5216-4516-93E6-65B02B0DA651}" type="presParOf" srcId="{DCD1FE84-E632-477B-A68B-F5BBB9EE6C1C}" destId="{B68AFE70-EC1B-4491-933A-4BA892DB82DB}" srcOrd="1" destOrd="0" presId="urn:microsoft.com/office/officeart/2005/8/layout/hierarchy2"/>
    <dgm:cxn modelId="{935A4EC1-2AA4-405A-B00E-D9DBDA3F9E09}" type="presParOf" srcId="{B68AFE70-EC1B-4491-933A-4BA892DB82DB}" destId="{3C7E7B57-53F5-4957-A984-734888EBBCC7}" srcOrd="0" destOrd="0" presId="urn:microsoft.com/office/officeart/2005/8/layout/hierarchy2"/>
    <dgm:cxn modelId="{B5443077-28A0-4C2D-85AF-C4657FD2D285}" type="presParOf" srcId="{3C7E7B57-53F5-4957-A984-734888EBBCC7}" destId="{8A63598A-D5BA-4FC3-9E65-7F0BA9E2A413}" srcOrd="0" destOrd="0" presId="urn:microsoft.com/office/officeart/2005/8/layout/hierarchy2"/>
    <dgm:cxn modelId="{37536C3F-7464-4B9B-BFAA-520F26020F4D}" type="presParOf" srcId="{B68AFE70-EC1B-4491-933A-4BA892DB82DB}" destId="{EE3CB9F4-4FED-4604-B900-33790D486699}" srcOrd="1" destOrd="0" presId="urn:microsoft.com/office/officeart/2005/8/layout/hierarchy2"/>
    <dgm:cxn modelId="{6A806B02-8ECC-4366-9546-ABF8C15B541C}" type="presParOf" srcId="{EE3CB9F4-4FED-4604-B900-33790D486699}" destId="{03608306-470B-48B0-8B82-640736626AC3}" srcOrd="0" destOrd="0" presId="urn:microsoft.com/office/officeart/2005/8/layout/hierarchy2"/>
    <dgm:cxn modelId="{C6F904DB-1710-4652-BB44-69EF5AC9AC04}" type="presParOf" srcId="{EE3CB9F4-4FED-4604-B900-33790D486699}" destId="{22AE73D5-5660-40BD-88D2-AF455CD27790}" srcOrd="1" destOrd="0" presId="urn:microsoft.com/office/officeart/2005/8/layout/hierarchy2"/>
    <dgm:cxn modelId="{A7E457DA-8412-4226-B85E-47A402F93B3C}" type="presParOf" srcId="{B68AFE70-EC1B-4491-933A-4BA892DB82DB}" destId="{7D2447AF-3D5E-4B77-A53F-2190A98A1B7A}" srcOrd="2" destOrd="0" presId="urn:microsoft.com/office/officeart/2005/8/layout/hierarchy2"/>
    <dgm:cxn modelId="{9162937F-BB7C-4AFF-933F-13309E8C3E12}" type="presParOf" srcId="{7D2447AF-3D5E-4B77-A53F-2190A98A1B7A}" destId="{A1C57C45-E939-4B64-A66F-51E9C9C57354}" srcOrd="0" destOrd="0" presId="urn:microsoft.com/office/officeart/2005/8/layout/hierarchy2"/>
    <dgm:cxn modelId="{90FDD949-8A1B-410F-9131-B684D531AE85}" type="presParOf" srcId="{B68AFE70-EC1B-4491-933A-4BA892DB82DB}" destId="{AE5AB6BB-8EAF-43E8-90C5-227D5A4354F2}" srcOrd="3" destOrd="0" presId="urn:microsoft.com/office/officeart/2005/8/layout/hierarchy2"/>
    <dgm:cxn modelId="{A90D1576-B5B5-4D81-A930-7C469588FAFA}" type="presParOf" srcId="{AE5AB6BB-8EAF-43E8-90C5-227D5A4354F2}" destId="{17334EDB-32C0-4730-A8EF-46A3F63E7806}" srcOrd="0" destOrd="0" presId="urn:microsoft.com/office/officeart/2005/8/layout/hierarchy2"/>
    <dgm:cxn modelId="{1891D980-C0C7-4BED-9113-57E7E42F116B}" type="presParOf" srcId="{AE5AB6BB-8EAF-43E8-90C5-227D5A4354F2}" destId="{459AEEBF-1C6B-42E0-8FE2-810AE63655A5}" srcOrd="1" destOrd="0" presId="urn:microsoft.com/office/officeart/2005/8/layout/hierarchy2"/>
    <dgm:cxn modelId="{85DBDB51-EC82-4065-8480-D52E4FB1466F}" type="presParOf" srcId="{B68AFE70-EC1B-4491-933A-4BA892DB82DB}" destId="{DA81D041-1B73-4D08-949E-6ECA71593FC5}" srcOrd="4" destOrd="0" presId="urn:microsoft.com/office/officeart/2005/8/layout/hierarchy2"/>
    <dgm:cxn modelId="{E0DC9AC9-E75F-44F3-B41A-FD799F3CE8C9}" type="presParOf" srcId="{DA81D041-1B73-4D08-949E-6ECA71593FC5}" destId="{5D19B995-4D86-40AC-9448-859B25813F3C}" srcOrd="0" destOrd="0" presId="urn:microsoft.com/office/officeart/2005/8/layout/hierarchy2"/>
    <dgm:cxn modelId="{96A17998-6535-41D6-80EB-F0BE3F45DCAF}" type="presParOf" srcId="{B68AFE70-EC1B-4491-933A-4BA892DB82DB}" destId="{E52B0800-C75D-4696-BDD7-4B42A1A1B07A}" srcOrd="5" destOrd="0" presId="urn:microsoft.com/office/officeart/2005/8/layout/hierarchy2"/>
    <dgm:cxn modelId="{E7E9B627-D6EA-44B2-B570-271AE1F15B50}" type="presParOf" srcId="{E52B0800-C75D-4696-BDD7-4B42A1A1B07A}" destId="{49B71393-34D8-4F15-A019-6437B0FFE973}" srcOrd="0" destOrd="0" presId="urn:microsoft.com/office/officeart/2005/8/layout/hierarchy2"/>
    <dgm:cxn modelId="{833D217F-BA67-44E7-BBBF-957CB839B4CF}" type="presParOf" srcId="{E52B0800-C75D-4696-BDD7-4B42A1A1B07A}" destId="{A38BC7EC-B28B-4960-A707-C1D195661E9B}" srcOrd="1" destOrd="0" presId="urn:microsoft.com/office/officeart/2005/8/layout/hierarchy2"/>
    <dgm:cxn modelId="{34C052AC-653B-478F-8289-5E90F6489F47}" type="presParOf" srcId="{8B17A828-7AC0-4750-B99D-BA8E6BC5402F}" destId="{61C6EB49-ACAD-4DEC-8FB1-46D8262ECB7F}" srcOrd="2" destOrd="0" presId="urn:microsoft.com/office/officeart/2005/8/layout/hierarchy2"/>
    <dgm:cxn modelId="{969F7AFF-BC8F-4918-A126-6CD702C75BFE}" type="presParOf" srcId="{61C6EB49-ACAD-4DEC-8FB1-46D8262ECB7F}" destId="{62DEEC28-81D5-473B-B6BB-9FB0AC1F26A3}" srcOrd="0" destOrd="0" presId="urn:microsoft.com/office/officeart/2005/8/layout/hierarchy2"/>
    <dgm:cxn modelId="{19788103-A49D-44C4-B57D-CAE6B4A29A46}" type="presParOf" srcId="{8B17A828-7AC0-4750-B99D-BA8E6BC5402F}" destId="{A3D167A3-6B05-4A57-BF41-2118617237DA}" srcOrd="3" destOrd="0" presId="urn:microsoft.com/office/officeart/2005/8/layout/hierarchy2"/>
    <dgm:cxn modelId="{6554728B-33CC-480B-8EF3-2EFFB70C6080}" type="presParOf" srcId="{A3D167A3-6B05-4A57-BF41-2118617237DA}" destId="{E6E77A70-DAF0-413D-8A39-531F07C8A0C6}" srcOrd="0" destOrd="0" presId="urn:microsoft.com/office/officeart/2005/8/layout/hierarchy2"/>
    <dgm:cxn modelId="{D5E99CD1-069D-4EA6-8998-3B1591372726}" type="presParOf" srcId="{A3D167A3-6B05-4A57-BF41-2118617237DA}" destId="{83EDA095-FB1E-4759-9411-D5CF1F459D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C7A35-0429-4EE3-9A43-5533C8296FCD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CFA3EB71-A6A9-48F5-8785-1950DE7F545E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不理解加减运算阶段（</a:t>
          </a:r>
          <a:r>
            <a:rPr lang="en-US" altLang="zh-CN" sz="1800" b="0" i="0" dirty="0" smtClean="0"/>
            <a:t>3</a:t>
          </a:r>
          <a:r>
            <a:rPr lang="en-US" altLang="zh-CN" sz="1800" b="0" i="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dirty="0" smtClean="0"/>
            <a:t>4 </a:t>
          </a:r>
          <a:r>
            <a:rPr lang="zh-CN" altLang="en-US" sz="1800" b="0" i="0" dirty="0" smtClean="0"/>
            <a:t>岁）</a:t>
          </a:r>
          <a:endParaRPr lang="zh-CN" altLang="en-US" sz="1800" dirty="0"/>
        </a:p>
      </dgm:t>
    </dgm:pt>
    <dgm:pt modelId="{4CE585C3-6BDD-4651-BA73-AE56044CD2FD}" type="par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47DB81D0-9A06-48B5-85E3-167B6825D2FE}" type="sib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C4EC2A6C-39B8-42F9-9E32-02201A908989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从具体转向抽象阶段（</a:t>
          </a:r>
          <a:r>
            <a:rPr lang="en-US" altLang="zh-CN" sz="1800" b="0" i="0" dirty="0" smtClean="0"/>
            <a:t>5</a:t>
          </a:r>
          <a:r>
            <a:rPr lang="en-US" altLang="zh-CN" sz="1800" b="0" i="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dirty="0" smtClean="0"/>
            <a:t>6 </a:t>
          </a:r>
          <a:r>
            <a:rPr lang="zh-CN" altLang="en-US" sz="1800" b="0" i="0" dirty="0" smtClean="0"/>
            <a:t>岁）</a:t>
          </a:r>
          <a:endParaRPr lang="zh-CN" altLang="en-US" sz="1800" dirty="0"/>
        </a:p>
      </dgm:t>
    </dgm:pt>
    <dgm:pt modelId="{E53E560E-F3FD-406B-894C-E17286EC9E0B}" type="par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C25CE87D-F0B0-402A-B9C3-A8CFDFA365E5}" type="sib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91C60B0B-630D-40A0-B565-43FB24FBE69F}">
      <dgm:prSet custT="1"/>
      <dgm:spPr/>
      <dgm:t>
        <a:bodyPr/>
        <a:lstStyle/>
        <a:p>
          <a:pPr algn="l"/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实物操作阶段（</a:t>
          </a:r>
          <a:r>
            <a:rPr lang="en-US" altLang="zh-CN" sz="1800" b="0" i="0" dirty="0" smtClean="0"/>
            <a:t>4</a:t>
          </a:r>
          <a:r>
            <a:rPr lang="en-US" altLang="zh-CN" sz="1800" b="0" i="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dirty="0" smtClean="0"/>
            <a:t>5 </a:t>
          </a:r>
          <a:r>
            <a:rPr lang="zh-CN" altLang="en-US" sz="1800" b="0" i="0" dirty="0" smtClean="0"/>
            <a:t>岁）</a:t>
          </a:r>
          <a:endParaRPr lang="zh-CN" altLang="en-US" sz="1800" dirty="0"/>
        </a:p>
      </dgm:t>
    </dgm:pt>
    <dgm:pt modelId="{66CB12CA-F535-45C5-AB7A-DA1FE337FE72}" type="par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E075864A-BF88-4FE2-B5E0-476028B15EDE}" type="sib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B6C2B003-3058-4DDC-970E-A0986E3089CC}" type="pres">
      <dgm:prSet presAssocID="{B3EC7A35-0429-4EE3-9A43-5533C8296FCD}" presName="compositeShape" presStyleCnt="0">
        <dgm:presLayoutVars>
          <dgm:dir/>
          <dgm:resizeHandles/>
        </dgm:presLayoutVars>
      </dgm:prSet>
      <dgm:spPr/>
    </dgm:pt>
    <dgm:pt modelId="{1771FBCD-1CDA-476E-B087-D190A44CA1C3}" type="pres">
      <dgm:prSet presAssocID="{B3EC7A35-0429-4EE3-9A43-5533C8296FCD}" presName="pyramid" presStyleLbl="node1" presStyleIdx="0" presStyleCn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EE981B31-DEB6-4631-BDE8-B6908941417D}" type="pres">
      <dgm:prSet presAssocID="{B3EC7A35-0429-4EE3-9A43-5533C8296FCD}" presName="theList" presStyleCnt="0"/>
      <dgm:spPr/>
    </dgm:pt>
    <dgm:pt modelId="{B3CDFD57-3722-4631-972C-556F17F261E4}" type="pres">
      <dgm:prSet presAssocID="{CFA3EB71-A6A9-48F5-8785-1950DE7F545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DAACAB-9144-4653-B9B8-2BD6C4BADE17}" type="pres">
      <dgm:prSet presAssocID="{CFA3EB71-A6A9-48F5-8785-1950DE7F545E}" presName="aSpace" presStyleCnt="0"/>
      <dgm:spPr/>
    </dgm:pt>
    <dgm:pt modelId="{EF90EDA3-4EB1-44E6-90E5-E455C98DBD7B}" type="pres">
      <dgm:prSet presAssocID="{91C60B0B-630D-40A0-B565-43FB24FBE69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0B4A7A-D485-45E4-8FEE-02E940E07DB1}" type="pres">
      <dgm:prSet presAssocID="{91C60B0B-630D-40A0-B565-43FB24FBE69F}" presName="aSpace" presStyleCnt="0"/>
      <dgm:spPr/>
    </dgm:pt>
    <dgm:pt modelId="{C5F23AD6-5D31-4224-90B8-8CCD02C8F614}" type="pres">
      <dgm:prSet presAssocID="{C4EC2A6C-39B8-42F9-9E32-02201A90898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9F11E0-BDEA-4852-8721-75457A58889A}" type="pres">
      <dgm:prSet presAssocID="{C4EC2A6C-39B8-42F9-9E32-02201A908989}" presName="aSpace" presStyleCnt="0"/>
      <dgm:spPr/>
    </dgm:pt>
  </dgm:ptLst>
  <dgm:cxnLst>
    <dgm:cxn modelId="{0FCB4C17-8B22-4CC6-B395-E9457023BA39}" type="presOf" srcId="{C4EC2A6C-39B8-42F9-9E32-02201A908989}" destId="{C5F23AD6-5D31-4224-90B8-8CCD02C8F614}" srcOrd="0" destOrd="0" presId="urn:microsoft.com/office/officeart/2005/8/layout/pyramid2"/>
    <dgm:cxn modelId="{D18E9955-FC60-4EAE-9C4C-F7B14B55F3F5}" srcId="{B3EC7A35-0429-4EE3-9A43-5533C8296FCD}" destId="{91C60B0B-630D-40A0-B565-43FB24FBE69F}" srcOrd="1" destOrd="0" parTransId="{66CB12CA-F535-45C5-AB7A-DA1FE337FE72}" sibTransId="{E075864A-BF88-4FE2-B5E0-476028B15EDE}"/>
    <dgm:cxn modelId="{C20E47BC-1064-46B4-93D6-85AB53DC0728}" srcId="{B3EC7A35-0429-4EE3-9A43-5533C8296FCD}" destId="{C4EC2A6C-39B8-42F9-9E32-02201A908989}" srcOrd="2" destOrd="0" parTransId="{E53E560E-F3FD-406B-894C-E17286EC9E0B}" sibTransId="{C25CE87D-F0B0-402A-B9C3-A8CFDFA365E5}"/>
    <dgm:cxn modelId="{57DCBED4-9F17-411D-BBC9-502635027748}" srcId="{B3EC7A35-0429-4EE3-9A43-5533C8296FCD}" destId="{CFA3EB71-A6A9-48F5-8785-1950DE7F545E}" srcOrd="0" destOrd="0" parTransId="{4CE585C3-6BDD-4651-BA73-AE56044CD2FD}" sibTransId="{47DB81D0-9A06-48B5-85E3-167B6825D2FE}"/>
    <dgm:cxn modelId="{D618C439-0029-412C-866B-B48A6606E663}" type="presOf" srcId="{CFA3EB71-A6A9-48F5-8785-1950DE7F545E}" destId="{B3CDFD57-3722-4631-972C-556F17F261E4}" srcOrd="0" destOrd="0" presId="urn:microsoft.com/office/officeart/2005/8/layout/pyramid2"/>
    <dgm:cxn modelId="{4D8ED71F-C1F8-432B-9541-273026350440}" type="presOf" srcId="{91C60B0B-630D-40A0-B565-43FB24FBE69F}" destId="{EF90EDA3-4EB1-44E6-90E5-E455C98DBD7B}" srcOrd="0" destOrd="0" presId="urn:microsoft.com/office/officeart/2005/8/layout/pyramid2"/>
    <dgm:cxn modelId="{55DF1E02-F48F-4A4C-B076-1470C8F9B8D2}" type="presOf" srcId="{B3EC7A35-0429-4EE3-9A43-5533C8296FCD}" destId="{B6C2B003-3058-4DDC-970E-A0986E3089CC}" srcOrd="0" destOrd="0" presId="urn:microsoft.com/office/officeart/2005/8/layout/pyramid2"/>
    <dgm:cxn modelId="{9F0FD84F-B9B9-4DA2-BE4F-349454487D06}" type="presParOf" srcId="{B6C2B003-3058-4DDC-970E-A0986E3089CC}" destId="{1771FBCD-1CDA-476E-B087-D190A44CA1C3}" srcOrd="0" destOrd="0" presId="urn:microsoft.com/office/officeart/2005/8/layout/pyramid2"/>
    <dgm:cxn modelId="{92714E8F-644E-4C25-9AF4-57CCB54EE7D8}" type="presParOf" srcId="{B6C2B003-3058-4DDC-970E-A0986E3089CC}" destId="{EE981B31-DEB6-4631-BDE8-B6908941417D}" srcOrd="1" destOrd="0" presId="urn:microsoft.com/office/officeart/2005/8/layout/pyramid2"/>
    <dgm:cxn modelId="{E269C41E-7DD3-4701-9B09-4C86BF12C92C}" type="presParOf" srcId="{EE981B31-DEB6-4631-BDE8-B6908941417D}" destId="{B3CDFD57-3722-4631-972C-556F17F261E4}" srcOrd="0" destOrd="0" presId="urn:microsoft.com/office/officeart/2005/8/layout/pyramid2"/>
    <dgm:cxn modelId="{295C93E7-4CFC-4F6C-89B1-C6FF79774B71}" type="presParOf" srcId="{EE981B31-DEB6-4631-BDE8-B6908941417D}" destId="{01DAACAB-9144-4653-B9B8-2BD6C4BADE17}" srcOrd="1" destOrd="0" presId="urn:microsoft.com/office/officeart/2005/8/layout/pyramid2"/>
    <dgm:cxn modelId="{5A5941C2-F9C6-4D85-AFC4-5EC24025B392}" type="presParOf" srcId="{EE981B31-DEB6-4631-BDE8-B6908941417D}" destId="{EF90EDA3-4EB1-44E6-90E5-E455C98DBD7B}" srcOrd="2" destOrd="0" presId="urn:microsoft.com/office/officeart/2005/8/layout/pyramid2"/>
    <dgm:cxn modelId="{005311F1-DEEB-4E01-9098-65A43E7C8DEA}" type="presParOf" srcId="{EE981B31-DEB6-4631-BDE8-B6908941417D}" destId="{EB0B4A7A-D485-45E4-8FEE-02E940E07DB1}" srcOrd="3" destOrd="0" presId="urn:microsoft.com/office/officeart/2005/8/layout/pyramid2"/>
    <dgm:cxn modelId="{8D03FF89-CA39-4776-8E2E-446FC6E1C796}" type="presParOf" srcId="{EE981B31-DEB6-4631-BDE8-B6908941417D}" destId="{C5F23AD6-5D31-4224-90B8-8CCD02C8F614}" srcOrd="4" destOrd="0" presId="urn:microsoft.com/office/officeart/2005/8/layout/pyramid2"/>
    <dgm:cxn modelId="{9577D364-2021-4DC0-839D-50F1AF09FDF5}" type="presParOf" srcId="{EE981B31-DEB6-4631-BDE8-B6908941417D}" destId="{F09F11E0-BDEA-4852-8721-75457A58889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6BDEE5-6BA7-4975-A40C-AE45BADB93E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71D9CBF-746E-48FF-9F6C-9200BF886A4D}">
      <dgm:prSet phldrT="[文本]" custT="1"/>
      <dgm:spPr/>
      <dgm:t>
        <a:bodyPr/>
        <a:lstStyle/>
        <a:p>
          <a:r>
            <a:rPr lang="zh-CN" altLang="en-US" sz="1800" b="0" i="0" dirty="0" smtClean="0"/>
            <a:t>实物加减运算教育活动设计</a:t>
          </a:r>
          <a:endParaRPr lang="zh-CN" altLang="en-US" sz="1800" dirty="0"/>
        </a:p>
      </dgm:t>
    </dgm:pt>
    <dgm:pt modelId="{DBA3E80D-74AA-40FB-988D-E52C53F62135}" type="parTrans" cxnId="{960C8CC8-1C98-4781-AEE4-1EBB8241BD50}">
      <dgm:prSet/>
      <dgm:spPr/>
      <dgm:t>
        <a:bodyPr/>
        <a:lstStyle/>
        <a:p>
          <a:endParaRPr lang="zh-CN" altLang="en-US" sz="1800"/>
        </a:p>
      </dgm:t>
    </dgm:pt>
    <dgm:pt modelId="{D9974D7A-F054-42F5-88DE-9C19301B81B1}" type="sibTrans" cxnId="{960C8CC8-1C98-4781-AEE4-1EBB8241BD50}">
      <dgm:prSet/>
      <dgm:spPr/>
      <dgm:t>
        <a:bodyPr/>
        <a:lstStyle/>
        <a:p>
          <a:endParaRPr lang="zh-CN" altLang="en-US" sz="1800"/>
        </a:p>
      </dgm:t>
    </dgm:pt>
    <dgm:pt modelId="{9ECD4E31-2311-4506-B98C-C5D3A18A3AC9}">
      <dgm:prSet phldrT="[文本]" custT="1"/>
      <dgm:spPr/>
      <dgm:t>
        <a:bodyPr/>
        <a:lstStyle/>
        <a:p>
          <a:r>
            <a:rPr lang="zh-CN" altLang="en-US" sz="1800" b="0" i="0" dirty="0" smtClean="0"/>
            <a:t>运用符号列式加减运算的教育活动设计</a:t>
          </a:r>
          <a:endParaRPr lang="zh-CN" altLang="en-US" sz="1800" dirty="0"/>
        </a:p>
      </dgm:t>
    </dgm:pt>
    <dgm:pt modelId="{FBBD7406-EFFA-4D13-8190-F37D3F5ED68B}" type="parTrans" cxnId="{F92D36D0-FAFA-43C2-8B1D-921D8523C35C}">
      <dgm:prSet/>
      <dgm:spPr/>
      <dgm:t>
        <a:bodyPr/>
        <a:lstStyle/>
        <a:p>
          <a:endParaRPr lang="zh-CN" altLang="en-US" sz="1800"/>
        </a:p>
      </dgm:t>
    </dgm:pt>
    <dgm:pt modelId="{C57BD804-8888-4C7F-BF21-11D3C959ADAA}" type="sibTrans" cxnId="{F92D36D0-FAFA-43C2-8B1D-921D8523C35C}">
      <dgm:prSet/>
      <dgm:spPr/>
      <dgm:t>
        <a:bodyPr/>
        <a:lstStyle/>
        <a:p>
          <a:endParaRPr lang="zh-CN" altLang="en-US" sz="1800"/>
        </a:p>
      </dgm:t>
    </dgm:pt>
    <dgm:pt modelId="{50D746BB-4D44-4879-B463-472EA4680357}">
      <dgm:prSet custT="1"/>
      <dgm:spPr/>
      <dgm:t>
        <a:bodyPr/>
        <a:lstStyle/>
        <a:p>
          <a:r>
            <a:rPr lang="zh-CN" altLang="en-US" sz="1800" b="0" i="0" dirty="0" smtClean="0"/>
            <a:t>表象加减运算教育活动设计</a:t>
          </a:r>
          <a:endParaRPr lang="zh-CN" altLang="en-US" sz="1800" dirty="0"/>
        </a:p>
      </dgm:t>
    </dgm:pt>
    <dgm:pt modelId="{BBFAAA1F-F576-4FE0-B8D6-7BB7BB44ABCB}" type="parTrans" cxnId="{413561E2-8939-4413-B2D3-891D3719213F}">
      <dgm:prSet/>
      <dgm:spPr/>
      <dgm:t>
        <a:bodyPr/>
        <a:lstStyle/>
        <a:p>
          <a:endParaRPr lang="zh-CN" altLang="en-US" sz="1800"/>
        </a:p>
      </dgm:t>
    </dgm:pt>
    <dgm:pt modelId="{1AB4E254-8545-435C-BE5E-24947941E6CC}" type="sibTrans" cxnId="{413561E2-8939-4413-B2D3-891D3719213F}">
      <dgm:prSet/>
      <dgm:spPr/>
      <dgm:t>
        <a:bodyPr/>
        <a:lstStyle/>
        <a:p>
          <a:endParaRPr lang="zh-CN" altLang="en-US" sz="1800"/>
        </a:p>
      </dgm:t>
    </dgm:pt>
    <dgm:pt modelId="{AAC16CB2-7040-41E6-BF6F-C88C8B576945}" type="pres">
      <dgm:prSet presAssocID="{906BDEE5-6BA7-4975-A40C-AE45BADB93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3CAB751-F374-4B23-835B-AD2778A48FA2}" type="pres">
      <dgm:prSet presAssocID="{D71D9CBF-746E-48FF-9F6C-9200BF886A4D}" presName="composite" presStyleCnt="0"/>
      <dgm:spPr/>
    </dgm:pt>
    <dgm:pt modelId="{857FED1F-B6D4-4B4A-A959-C4A26364FB58}" type="pres">
      <dgm:prSet presAssocID="{D71D9CBF-746E-48FF-9F6C-9200BF886A4D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C6BAA8-3F18-4F40-A4FD-07F96EEC3F0D}" type="pres">
      <dgm:prSet presAssocID="{D71D9CBF-746E-48FF-9F6C-9200BF886A4D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29FE3A90-0570-4E64-84DB-9270463B61B4}" type="pres">
      <dgm:prSet presAssocID="{D9974D7A-F054-42F5-88DE-9C19301B81B1}" presName="sibTrans" presStyleCnt="0"/>
      <dgm:spPr/>
    </dgm:pt>
    <dgm:pt modelId="{CF1C0595-8BFE-4030-BC12-CF6A1DCD7DE2}" type="pres">
      <dgm:prSet presAssocID="{50D746BB-4D44-4879-B463-472EA4680357}" presName="composite" presStyleCnt="0"/>
      <dgm:spPr/>
    </dgm:pt>
    <dgm:pt modelId="{7E0F6638-C9E6-4B1F-AD3A-5034AAB3959D}" type="pres">
      <dgm:prSet presAssocID="{50D746BB-4D44-4879-B463-472EA4680357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24604A-C6D0-4EB3-B70E-A2A7881E15BB}" type="pres">
      <dgm:prSet presAssocID="{50D746BB-4D44-4879-B463-472EA4680357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6F31F16-725F-43F2-BB46-6800F4C4B22A}" type="pres">
      <dgm:prSet presAssocID="{1AB4E254-8545-435C-BE5E-24947941E6CC}" presName="sibTrans" presStyleCnt="0"/>
      <dgm:spPr/>
    </dgm:pt>
    <dgm:pt modelId="{284670FA-85EC-4EC0-8266-4F331BC66E23}" type="pres">
      <dgm:prSet presAssocID="{9ECD4E31-2311-4506-B98C-C5D3A18A3AC9}" presName="composite" presStyleCnt="0"/>
      <dgm:spPr/>
    </dgm:pt>
    <dgm:pt modelId="{E07E5624-79F2-4C78-81AB-E515062322FE}" type="pres">
      <dgm:prSet presAssocID="{9ECD4E31-2311-4506-B98C-C5D3A18A3AC9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A5E4EB-0072-44E3-A989-93FF652A4A66}" type="pres">
      <dgm:prSet presAssocID="{9ECD4E31-2311-4506-B98C-C5D3A18A3AC9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</dgm:ptLst>
  <dgm:cxnLst>
    <dgm:cxn modelId="{AD40F3C9-F9B2-4B3B-8266-7E2C5EE1A8B1}" type="presOf" srcId="{50D746BB-4D44-4879-B463-472EA4680357}" destId="{7E0F6638-C9E6-4B1F-AD3A-5034AAB3959D}" srcOrd="0" destOrd="0" presId="urn:microsoft.com/office/officeart/2008/layout/PictureStrips"/>
    <dgm:cxn modelId="{F92D36D0-FAFA-43C2-8B1D-921D8523C35C}" srcId="{906BDEE5-6BA7-4975-A40C-AE45BADB93E9}" destId="{9ECD4E31-2311-4506-B98C-C5D3A18A3AC9}" srcOrd="2" destOrd="0" parTransId="{FBBD7406-EFFA-4D13-8190-F37D3F5ED68B}" sibTransId="{C57BD804-8888-4C7F-BF21-11D3C959ADAA}"/>
    <dgm:cxn modelId="{960C8CC8-1C98-4781-AEE4-1EBB8241BD50}" srcId="{906BDEE5-6BA7-4975-A40C-AE45BADB93E9}" destId="{D71D9CBF-746E-48FF-9F6C-9200BF886A4D}" srcOrd="0" destOrd="0" parTransId="{DBA3E80D-74AA-40FB-988D-E52C53F62135}" sibTransId="{D9974D7A-F054-42F5-88DE-9C19301B81B1}"/>
    <dgm:cxn modelId="{A2987351-F1F2-4D80-A5C2-66F8E5226977}" type="presOf" srcId="{9ECD4E31-2311-4506-B98C-C5D3A18A3AC9}" destId="{E07E5624-79F2-4C78-81AB-E515062322FE}" srcOrd="0" destOrd="0" presId="urn:microsoft.com/office/officeart/2008/layout/PictureStrips"/>
    <dgm:cxn modelId="{413561E2-8939-4413-B2D3-891D3719213F}" srcId="{906BDEE5-6BA7-4975-A40C-AE45BADB93E9}" destId="{50D746BB-4D44-4879-B463-472EA4680357}" srcOrd="1" destOrd="0" parTransId="{BBFAAA1F-F576-4FE0-B8D6-7BB7BB44ABCB}" sibTransId="{1AB4E254-8545-435C-BE5E-24947941E6CC}"/>
    <dgm:cxn modelId="{A1105A37-9601-40CE-9ACE-5FBC756405C7}" type="presOf" srcId="{906BDEE5-6BA7-4975-A40C-AE45BADB93E9}" destId="{AAC16CB2-7040-41E6-BF6F-C88C8B576945}" srcOrd="0" destOrd="0" presId="urn:microsoft.com/office/officeart/2008/layout/PictureStrips"/>
    <dgm:cxn modelId="{BFA210D8-72E8-467C-B015-614D8385B05C}" type="presOf" srcId="{D71D9CBF-746E-48FF-9F6C-9200BF886A4D}" destId="{857FED1F-B6D4-4B4A-A959-C4A26364FB58}" srcOrd="0" destOrd="0" presId="urn:microsoft.com/office/officeart/2008/layout/PictureStrips"/>
    <dgm:cxn modelId="{9D9067E0-9D40-4BF9-907F-9134CB54EB31}" type="presParOf" srcId="{AAC16CB2-7040-41E6-BF6F-C88C8B576945}" destId="{53CAB751-F374-4B23-835B-AD2778A48FA2}" srcOrd="0" destOrd="0" presId="urn:microsoft.com/office/officeart/2008/layout/PictureStrips"/>
    <dgm:cxn modelId="{1A02F44B-D295-4FD9-8C5B-333645C8A1F4}" type="presParOf" srcId="{53CAB751-F374-4B23-835B-AD2778A48FA2}" destId="{857FED1F-B6D4-4B4A-A959-C4A26364FB58}" srcOrd="0" destOrd="0" presId="urn:microsoft.com/office/officeart/2008/layout/PictureStrips"/>
    <dgm:cxn modelId="{F463B8C0-8C75-4C01-A06D-663A9E9CA598}" type="presParOf" srcId="{53CAB751-F374-4B23-835B-AD2778A48FA2}" destId="{8CC6BAA8-3F18-4F40-A4FD-07F96EEC3F0D}" srcOrd="1" destOrd="0" presId="urn:microsoft.com/office/officeart/2008/layout/PictureStrips"/>
    <dgm:cxn modelId="{85D83DCB-E4D1-4846-A1CA-FFAEEF0745C5}" type="presParOf" srcId="{AAC16CB2-7040-41E6-BF6F-C88C8B576945}" destId="{29FE3A90-0570-4E64-84DB-9270463B61B4}" srcOrd="1" destOrd="0" presId="urn:microsoft.com/office/officeart/2008/layout/PictureStrips"/>
    <dgm:cxn modelId="{CB2CA3D3-783F-4762-A05B-B4912EAA826E}" type="presParOf" srcId="{AAC16CB2-7040-41E6-BF6F-C88C8B576945}" destId="{CF1C0595-8BFE-4030-BC12-CF6A1DCD7DE2}" srcOrd="2" destOrd="0" presId="urn:microsoft.com/office/officeart/2008/layout/PictureStrips"/>
    <dgm:cxn modelId="{29C0BDE4-FDBC-47EE-9EEF-2A5D24E52412}" type="presParOf" srcId="{CF1C0595-8BFE-4030-BC12-CF6A1DCD7DE2}" destId="{7E0F6638-C9E6-4B1F-AD3A-5034AAB3959D}" srcOrd="0" destOrd="0" presId="urn:microsoft.com/office/officeart/2008/layout/PictureStrips"/>
    <dgm:cxn modelId="{FF9BE59C-6DA5-48D4-AEB2-8CF444841E64}" type="presParOf" srcId="{CF1C0595-8BFE-4030-BC12-CF6A1DCD7DE2}" destId="{E024604A-C6D0-4EB3-B70E-A2A7881E15BB}" srcOrd="1" destOrd="0" presId="urn:microsoft.com/office/officeart/2008/layout/PictureStrips"/>
    <dgm:cxn modelId="{AF2B7384-BC91-4733-8527-06A590AE02CD}" type="presParOf" srcId="{AAC16CB2-7040-41E6-BF6F-C88C8B576945}" destId="{C6F31F16-725F-43F2-BB46-6800F4C4B22A}" srcOrd="3" destOrd="0" presId="urn:microsoft.com/office/officeart/2008/layout/PictureStrips"/>
    <dgm:cxn modelId="{0E9A176E-A12A-4808-94E0-A6214FFA3460}" type="presParOf" srcId="{AAC16CB2-7040-41E6-BF6F-C88C8B576945}" destId="{284670FA-85EC-4EC0-8266-4F331BC66E23}" srcOrd="4" destOrd="0" presId="urn:microsoft.com/office/officeart/2008/layout/PictureStrips"/>
    <dgm:cxn modelId="{F3972110-56CC-4765-BF73-3E30CC56429B}" type="presParOf" srcId="{284670FA-85EC-4EC0-8266-4F331BC66E23}" destId="{E07E5624-79F2-4C78-81AB-E515062322FE}" srcOrd="0" destOrd="0" presId="urn:microsoft.com/office/officeart/2008/layout/PictureStrips"/>
    <dgm:cxn modelId="{D9421E06-C116-4055-8A67-26014BBF766D}" type="presParOf" srcId="{284670FA-85EC-4EC0-8266-4F331BC66E23}" destId="{D7A5E4EB-0072-44E3-A989-93FF652A4A6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802BF-8543-4C88-879A-F14B8FB8C001}">
      <dsp:nvSpPr>
        <dsp:cNvPr id="0" name=""/>
        <dsp:cNvSpPr/>
      </dsp:nvSpPr>
      <dsp:spPr>
        <a:xfrm>
          <a:off x="1488" y="1961368"/>
          <a:ext cx="1503164" cy="7515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smtClean="0">
              <a:solidFill>
                <a:schemeClr val="tx1"/>
              </a:solidFill>
            </a:rPr>
            <a:t>  学习</a:t>
          </a:r>
          <a:r>
            <a:rPr lang="zh-CN" altLang="en-US" sz="1800" kern="1200" dirty="0" smtClean="0">
              <a:solidFill>
                <a:schemeClr val="tx1"/>
              </a:solidFill>
            </a:rPr>
            <a:t>加减运算的发展过程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23501" y="1983381"/>
        <a:ext cx="1459138" cy="707556"/>
      </dsp:txXfrm>
    </dsp:sp>
    <dsp:sp modelId="{CDC113B0-56DB-4E27-AD92-B85917ED5121}">
      <dsp:nvSpPr>
        <dsp:cNvPr id="0" name=""/>
        <dsp:cNvSpPr/>
      </dsp:nvSpPr>
      <dsp:spPr>
        <a:xfrm rot="19457599">
          <a:off x="1435054" y="2103325"/>
          <a:ext cx="74046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40460" y="1775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1786773" y="2102568"/>
        <a:ext cx="37023" cy="37023"/>
      </dsp:txXfrm>
    </dsp:sp>
    <dsp:sp modelId="{7974C412-2930-4302-87B8-6756373F4EC7}">
      <dsp:nvSpPr>
        <dsp:cNvPr id="0" name=""/>
        <dsp:cNvSpPr/>
      </dsp:nvSpPr>
      <dsp:spPr>
        <a:xfrm>
          <a:off x="2105917" y="1529208"/>
          <a:ext cx="1503164" cy="75158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>
              <a:solidFill>
                <a:schemeClr val="tx1"/>
              </a:solidFill>
            </a:rPr>
            <a:t>从具体到抽象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2127930" y="1551221"/>
        <a:ext cx="1459138" cy="707556"/>
      </dsp:txXfrm>
    </dsp:sp>
    <dsp:sp modelId="{3C7E7B57-53F5-4957-A984-734888EBBCC7}">
      <dsp:nvSpPr>
        <dsp:cNvPr id="0" name=""/>
        <dsp:cNvSpPr/>
      </dsp:nvSpPr>
      <dsp:spPr>
        <a:xfrm rot="18289469">
          <a:off x="3383272" y="1455086"/>
          <a:ext cx="1052885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2885" y="177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3883392" y="1446518"/>
        <a:ext cx="52644" cy="52644"/>
      </dsp:txXfrm>
    </dsp:sp>
    <dsp:sp modelId="{03608306-470B-48B0-8B82-640736626AC3}">
      <dsp:nvSpPr>
        <dsp:cNvPr id="0" name=""/>
        <dsp:cNvSpPr/>
      </dsp:nvSpPr>
      <dsp:spPr>
        <a:xfrm>
          <a:off x="4210347" y="664889"/>
          <a:ext cx="1503164" cy="75158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>
              <a:solidFill>
                <a:schemeClr val="tx1"/>
              </a:solidFill>
            </a:rPr>
            <a:t>具体水平阶段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4232360" y="686902"/>
        <a:ext cx="1459138" cy="707556"/>
      </dsp:txXfrm>
    </dsp:sp>
    <dsp:sp modelId="{7D2447AF-3D5E-4B77-A53F-2190A98A1B7A}">
      <dsp:nvSpPr>
        <dsp:cNvPr id="0" name=""/>
        <dsp:cNvSpPr/>
      </dsp:nvSpPr>
      <dsp:spPr>
        <a:xfrm>
          <a:off x="3609082" y="1887246"/>
          <a:ext cx="601265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01265" y="177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3894683" y="1889968"/>
        <a:ext cx="30063" cy="30063"/>
      </dsp:txXfrm>
    </dsp:sp>
    <dsp:sp modelId="{17334EDB-32C0-4730-A8EF-46A3F63E7806}">
      <dsp:nvSpPr>
        <dsp:cNvPr id="0" name=""/>
        <dsp:cNvSpPr/>
      </dsp:nvSpPr>
      <dsp:spPr>
        <a:xfrm>
          <a:off x="4210347" y="1529208"/>
          <a:ext cx="1503164" cy="75158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>
              <a:solidFill>
                <a:schemeClr val="tx1"/>
              </a:solidFill>
            </a:rPr>
            <a:t>表象水平阶段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4232360" y="1551221"/>
        <a:ext cx="1459138" cy="707556"/>
      </dsp:txXfrm>
    </dsp:sp>
    <dsp:sp modelId="{DA81D041-1B73-4D08-949E-6ECA71593FC5}">
      <dsp:nvSpPr>
        <dsp:cNvPr id="0" name=""/>
        <dsp:cNvSpPr/>
      </dsp:nvSpPr>
      <dsp:spPr>
        <a:xfrm rot="3310531">
          <a:off x="3383272" y="2319405"/>
          <a:ext cx="1052885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2885" y="177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3883392" y="2310837"/>
        <a:ext cx="52644" cy="52644"/>
      </dsp:txXfrm>
    </dsp:sp>
    <dsp:sp modelId="{49B71393-34D8-4F15-A019-6437B0FFE973}">
      <dsp:nvSpPr>
        <dsp:cNvPr id="0" name=""/>
        <dsp:cNvSpPr/>
      </dsp:nvSpPr>
      <dsp:spPr>
        <a:xfrm>
          <a:off x="4210347" y="2393528"/>
          <a:ext cx="1503164" cy="75158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>
              <a:solidFill>
                <a:schemeClr val="tx1"/>
              </a:solidFill>
            </a:rPr>
            <a:t>抽象水平阶段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4232360" y="2415541"/>
        <a:ext cx="1459138" cy="707556"/>
      </dsp:txXfrm>
    </dsp:sp>
    <dsp:sp modelId="{61C6EB49-ACAD-4DEC-8FB1-46D8262ECB7F}">
      <dsp:nvSpPr>
        <dsp:cNvPr id="0" name=""/>
        <dsp:cNvSpPr/>
      </dsp:nvSpPr>
      <dsp:spPr>
        <a:xfrm rot="2142401">
          <a:off x="1435054" y="2535485"/>
          <a:ext cx="74046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40460" y="1775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1786773" y="2534727"/>
        <a:ext cx="37023" cy="37023"/>
      </dsp:txXfrm>
    </dsp:sp>
    <dsp:sp modelId="{E6E77A70-DAF0-413D-8A39-531F07C8A0C6}">
      <dsp:nvSpPr>
        <dsp:cNvPr id="0" name=""/>
        <dsp:cNvSpPr/>
      </dsp:nvSpPr>
      <dsp:spPr>
        <a:xfrm>
          <a:off x="2105917" y="2393528"/>
          <a:ext cx="1503164" cy="75158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>
              <a:solidFill>
                <a:schemeClr val="tx1"/>
              </a:solidFill>
            </a:rPr>
            <a:t>从逐一加减到按数群加减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2127930" y="2415541"/>
        <a:ext cx="1459138" cy="707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FBCD-1CDA-476E-B087-D190A44CA1C3}">
      <dsp:nvSpPr>
        <dsp:cNvPr id="0" name=""/>
        <dsp:cNvSpPr/>
      </dsp:nvSpPr>
      <dsp:spPr>
        <a:xfrm>
          <a:off x="767677" y="0"/>
          <a:ext cx="4386730" cy="4386730"/>
        </a:xfrm>
        <a:prstGeom prst="triangl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FD57-3722-4631-972C-556F17F261E4}">
      <dsp:nvSpPr>
        <dsp:cNvPr id="0" name=""/>
        <dsp:cNvSpPr/>
      </dsp:nvSpPr>
      <dsp:spPr>
        <a:xfrm>
          <a:off x="2961042" y="441029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不理解加减运算阶段（</a:t>
          </a:r>
          <a:r>
            <a:rPr lang="en-US" altLang="zh-CN" sz="1800" b="0" i="0" kern="1200" dirty="0" smtClean="0"/>
            <a:t>3</a:t>
          </a:r>
          <a:r>
            <a:rPr lang="en-US" altLang="zh-CN" sz="1800" b="0" i="0" kern="120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kern="1200" dirty="0" smtClean="0"/>
            <a:t>4 </a:t>
          </a:r>
          <a:r>
            <a:rPr lang="zh-CN" altLang="en-US" sz="1800" b="0" i="0" kern="1200" dirty="0" smtClean="0"/>
            <a:t>岁）</a:t>
          </a:r>
          <a:endParaRPr lang="zh-CN" altLang="en-US" sz="1800" kern="1200" dirty="0"/>
        </a:p>
      </dsp:txBody>
      <dsp:txXfrm>
        <a:off x="3011734" y="491721"/>
        <a:ext cx="2749990" cy="937037"/>
      </dsp:txXfrm>
    </dsp:sp>
    <dsp:sp modelId="{EF90EDA3-4EB1-44E6-90E5-E455C98DBD7B}">
      <dsp:nvSpPr>
        <dsp:cNvPr id="0" name=""/>
        <dsp:cNvSpPr/>
      </dsp:nvSpPr>
      <dsp:spPr>
        <a:xfrm>
          <a:off x="2961042" y="1609253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实物操作阶段（</a:t>
          </a:r>
          <a:r>
            <a:rPr lang="en-US" altLang="zh-CN" sz="1800" b="0" i="0" kern="1200" dirty="0" smtClean="0"/>
            <a:t>4</a:t>
          </a:r>
          <a:r>
            <a:rPr lang="en-US" altLang="zh-CN" sz="1800" b="0" i="0" kern="120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kern="1200" dirty="0" smtClean="0"/>
            <a:t>5 </a:t>
          </a:r>
          <a:r>
            <a:rPr lang="zh-CN" altLang="en-US" sz="1800" b="0" i="0" kern="1200" dirty="0" smtClean="0"/>
            <a:t>岁）</a:t>
          </a:r>
          <a:endParaRPr lang="zh-CN" altLang="en-US" sz="1800" kern="1200" dirty="0"/>
        </a:p>
      </dsp:txBody>
      <dsp:txXfrm>
        <a:off x="3011734" y="1659945"/>
        <a:ext cx="2749990" cy="937037"/>
      </dsp:txXfrm>
    </dsp:sp>
    <dsp:sp modelId="{C5F23AD6-5D31-4224-90B8-8CCD02C8F614}">
      <dsp:nvSpPr>
        <dsp:cNvPr id="0" name=""/>
        <dsp:cNvSpPr/>
      </dsp:nvSpPr>
      <dsp:spPr>
        <a:xfrm>
          <a:off x="2961042" y="2777476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从具体转向抽象阶段（</a:t>
          </a:r>
          <a:r>
            <a:rPr lang="en-US" altLang="zh-CN" sz="1800" b="0" i="0" kern="1200" dirty="0" smtClean="0"/>
            <a:t>5</a:t>
          </a:r>
          <a:r>
            <a:rPr lang="en-US" altLang="zh-CN" sz="1800" b="0" i="0" kern="1200" dirty="0" smtClean="0">
              <a:latin typeface="华文宋体" pitchFamily="2" charset="-122"/>
              <a:ea typeface="华文宋体" pitchFamily="2" charset="-122"/>
            </a:rPr>
            <a:t>~</a:t>
          </a:r>
          <a:r>
            <a:rPr lang="en-US" altLang="zh-CN" sz="1800" b="0" i="0" kern="1200" dirty="0" smtClean="0"/>
            <a:t>6 </a:t>
          </a:r>
          <a:r>
            <a:rPr lang="zh-CN" altLang="en-US" sz="1800" b="0" i="0" kern="1200" dirty="0" smtClean="0"/>
            <a:t>岁）</a:t>
          </a:r>
          <a:endParaRPr lang="zh-CN" altLang="en-US" sz="1800" kern="1200" dirty="0"/>
        </a:p>
      </dsp:txBody>
      <dsp:txXfrm>
        <a:off x="3011734" y="2828168"/>
        <a:ext cx="2749990" cy="9370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FED1F-B6D4-4B4A-A959-C4A26364FB58}">
      <dsp:nvSpPr>
        <dsp:cNvPr id="0" name=""/>
        <dsp:cNvSpPr/>
      </dsp:nvSpPr>
      <dsp:spPr>
        <a:xfrm>
          <a:off x="1527466" y="282367"/>
          <a:ext cx="3544347" cy="1107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2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实物加减运算教育活动设计</a:t>
          </a:r>
          <a:endParaRPr lang="zh-CN" altLang="en-US" sz="1800" kern="1200" dirty="0"/>
        </a:p>
      </dsp:txBody>
      <dsp:txXfrm>
        <a:off x="1527466" y="282367"/>
        <a:ext cx="3544347" cy="1107608"/>
      </dsp:txXfrm>
    </dsp:sp>
    <dsp:sp modelId="{8CC6BAA8-3F18-4F40-A4FD-07F96EEC3F0D}">
      <dsp:nvSpPr>
        <dsp:cNvPr id="0" name=""/>
        <dsp:cNvSpPr/>
      </dsp:nvSpPr>
      <dsp:spPr>
        <a:xfrm>
          <a:off x="1379785" y="122379"/>
          <a:ext cx="775326" cy="116298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F6638-C9E6-4B1F-AD3A-5034AAB3959D}">
      <dsp:nvSpPr>
        <dsp:cNvPr id="0" name=""/>
        <dsp:cNvSpPr/>
      </dsp:nvSpPr>
      <dsp:spPr>
        <a:xfrm>
          <a:off x="1527466" y="1676723"/>
          <a:ext cx="3544347" cy="1107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2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表象加减运算教育活动设计</a:t>
          </a:r>
          <a:endParaRPr lang="zh-CN" altLang="en-US" sz="1800" kern="1200" dirty="0"/>
        </a:p>
      </dsp:txBody>
      <dsp:txXfrm>
        <a:off x="1527466" y="1676723"/>
        <a:ext cx="3544347" cy="1107608"/>
      </dsp:txXfrm>
    </dsp:sp>
    <dsp:sp modelId="{E024604A-C6D0-4EB3-B70E-A2A7881E15BB}">
      <dsp:nvSpPr>
        <dsp:cNvPr id="0" name=""/>
        <dsp:cNvSpPr/>
      </dsp:nvSpPr>
      <dsp:spPr>
        <a:xfrm>
          <a:off x="1379785" y="1516735"/>
          <a:ext cx="775326" cy="116298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E5624-79F2-4C78-81AB-E515062322FE}">
      <dsp:nvSpPr>
        <dsp:cNvPr id="0" name=""/>
        <dsp:cNvSpPr/>
      </dsp:nvSpPr>
      <dsp:spPr>
        <a:xfrm>
          <a:off x="1527466" y="3071079"/>
          <a:ext cx="3544347" cy="1107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2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运用符号列式加减运算的教育活动设计</a:t>
          </a:r>
          <a:endParaRPr lang="zh-CN" altLang="en-US" sz="1800" kern="1200" dirty="0"/>
        </a:p>
      </dsp:txBody>
      <dsp:txXfrm>
        <a:off x="1527466" y="3071079"/>
        <a:ext cx="3544347" cy="1107608"/>
      </dsp:txXfrm>
    </dsp:sp>
    <dsp:sp modelId="{D7A5E4EB-0072-44E3-A989-93FF652A4A66}">
      <dsp:nvSpPr>
        <dsp:cNvPr id="0" name=""/>
        <dsp:cNvSpPr/>
      </dsp:nvSpPr>
      <dsp:spPr>
        <a:xfrm>
          <a:off x="1379785" y="2911091"/>
          <a:ext cx="775326" cy="116298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551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000" dirty="0" smtClean="0">
                <a:latin typeface="华文行楷" pitchFamily="2" charset="-122"/>
                <a:ea typeface="华文行楷" pitchFamily="2" charset="-122"/>
              </a:rPr>
              <a:t>10</a:t>
            </a:r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以内加减运算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5750858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</a:t>
            </a:r>
            <a:r>
              <a:rPr lang="zh-CN" altLang="en-US" sz="2400" dirty="0"/>
              <a:t>掌握</a:t>
            </a:r>
            <a:r>
              <a:rPr lang="en-US" altLang="zh-CN" sz="2400" dirty="0"/>
              <a:t>10</a:t>
            </a:r>
            <a:r>
              <a:rPr lang="zh-CN" altLang="en-US" sz="2400" dirty="0"/>
              <a:t>以内加减运算的心理基础简述 </a:t>
            </a:r>
            <a:endParaRPr lang="zh-CN" altLang="en-US" sz="22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551018434"/>
              </p:ext>
            </p:extLst>
          </p:nvPr>
        </p:nvGraphicFramePr>
        <p:xfrm>
          <a:off x="1200140" y="2232212"/>
          <a:ext cx="5715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矩形 1"/>
          <p:cNvSpPr/>
          <p:nvPr/>
        </p:nvSpPr>
        <p:spPr>
          <a:xfrm>
            <a:off x="1200140" y="2238046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dirty="0"/>
              <a:t>（一）学习加减运算的发展过程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834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（二）</a:t>
            </a:r>
            <a:r>
              <a:rPr lang="zh-CN" altLang="en-US" sz="2000" dirty="0"/>
              <a:t>幼儿加减运算能力发展的年龄特征 </a:t>
            </a:r>
            <a:r>
              <a:rPr lang="zh-CN" altLang="en-US" sz="2000" dirty="0" smtClean="0"/>
              <a:t> </a:t>
            </a:r>
            <a:endParaRPr lang="zh-CN" altLang="en-US" sz="2000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678428392"/>
              </p:ext>
            </p:extLst>
          </p:nvPr>
        </p:nvGraphicFramePr>
        <p:xfrm>
          <a:off x="1400734" y="1329762"/>
          <a:ext cx="6580094" cy="4386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4" y="528952"/>
            <a:ext cx="42492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（三）</a:t>
            </a:r>
            <a:r>
              <a:rPr lang="zh-CN" altLang="en-US" sz="2000" dirty="0"/>
              <a:t>幼儿学习加减运算的特点 </a:t>
            </a:r>
          </a:p>
        </p:txBody>
      </p:sp>
      <p:sp>
        <p:nvSpPr>
          <p:cNvPr id="5" name="矩形 4"/>
          <p:cNvSpPr/>
          <p:nvPr/>
        </p:nvSpPr>
        <p:spPr>
          <a:xfrm>
            <a:off x="2095500" y="1722735"/>
            <a:ext cx="2707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1. </a:t>
            </a:r>
            <a:r>
              <a:rPr lang="zh-CN" altLang="en-US" dirty="0"/>
              <a:t>学习加法比减法</a:t>
            </a:r>
            <a:r>
              <a:rPr lang="zh-CN" altLang="en-US" dirty="0" smtClean="0"/>
              <a:t>容易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95500" y="2915503"/>
            <a:ext cx="4279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2. </a:t>
            </a:r>
            <a:r>
              <a:rPr lang="zh-CN" altLang="en-US" dirty="0"/>
              <a:t>学习加减大数问题难于加减小数</a:t>
            </a:r>
            <a:r>
              <a:rPr lang="zh-CN" altLang="en-US" dirty="0" smtClean="0"/>
              <a:t>问题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95500" y="3729335"/>
            <a:ext cx="439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3. </a:t>
            </a:r>
            <a:r>
              <a:rPr lang="zh-CN" altLang="en-US" dirty="0"/>
              <a:t>幼儿理解和掌握应用题比算式题</a:t>
            </a:r>
            <a:r>
              <a:rPr lang="zh-CN" altLang="en-US" dirty="0" smtClean="0"/>
              <a:t>容易</a:t>
            </a:r>
            <a:endParaRPr lang="zh-CN" altLang="en-US" dirty="0"/>
          </a:p>
        </p:txBody>
      </p:sp>
      <p:sp>
        <p:nvSpPr>
          <p:cNvPr id="8" name="左大括号 7"/>
          <p:cNvSpPr/>
          <p:nvPr/>
        </p:nvSpPr>
        <p:spPr>
          <a:xfrm>
            <a:off x="4797611" y="1272401"/>
            <a:ext cx="594659" cy="12700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392270" y="1024997"/>
            <a:ext cx="2799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）受生活经验影响。 </a:t>
            </a:r>
          </a:p>
        </p:txBody>
      </p:sp>
      <p:sp>
        <p:nvSpPr>
          <p:cNvPr id="12" name="矩形 11"/>
          <p:cNvSpPr/>
          <p:nvPr/>
        </p:nvSpPr>
        <p:spPr>
          <a:xfrm>
            <a:off x="5392270" y="1656183"/>
            <a:ext cx="2832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）受运算方法的影响。 </a:t>
            </a:r>
          </a:p>
        </p:txBody>
      </p:sp>
      <p:sp>
        <p:nvSpPr>
          <p:cNvPr id="13" name="矩形 12"/>
          <p:cNvSpPr/>
          <p:nvPr/>
        </p:nvSpPr>
        <p:spPr>
          <a:xfrm>
            <a:off x="5397500" y="2287369"/>
            <a:ext cx="345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）减法的数群关系比较复杂。 </a:t>
            </a:r>
          </a:p>
        </p:txBody>
      </p: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/>
          <p:cNvSpPr/>
          <p:nvPr/>
        </p:nvSpPr>
        <p:spPr>
          <a:xfrm>
            <a:off x="1828800" y="1689100"/>
            <a:ext cx="5829300" cy="2363505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20906" y="197241"/>
            <a:ext cx="4205194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</a:t>
            </a:r>
            <a:r>
              <a:rPr lang="en-US" altLang="zh-CN" sz="2200" dirty="0" smtClean="0"/>
              <a:t>10</a:t>
            </a:r>
            <a:r>
              <a:rPr lang="zh-CN" altLang="en-US" sz="2200" dirty="0" smtClean="0"/>
              <a:t>以内加减运算活动的设计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714500" y="1583035"/>
            <a:ext cx="6096000" cy="25203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）通过动作和知觉进行实物的加减。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）解答简单的求和或求剩余的口述应用题。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）理解加法、减法的含义。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）感知体验加减的互逆关系。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）认识加、减号和等号。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）认识加法算式和减法算式并会计算。 </a:t>
            </a:r>
          </a:p>
        </p:txBody>
      </p:sp>
      <p:sp>
        <p:nvSpPr>
          <p:cNvPr id="5" name="矩形 4"/>
          <p:cNvSpPr/>
          <p:nvPr/>
        </p:nvSpPr>
        <p:spPr>
          <a:xfrm>
            <a:off x="1551275" y="1080869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（一）</a:t>
            </a:r>
            <a:r>
              <a:rPr lang="en-US" altLang="zh-CN" sz="2000" dirty="0"/>
              <a:t>10</a:t>
            </a:r>
            <a:r>
              <a:rPr lang="zh-CN" altLang="en-US" sz="2000" dirty="0"/>
              <a:t>以内加减运算的教育内容与要求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06074" y="948052"/>
            <a:ext cx="4907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（二）</a:t>
            </a:r>
            <a:r>
              <a:rPr lang="en-US" altLang="zh-CN" sz="2000" dirty="0"/>
              <a:t> 10</a:t>
            </a:r>
            <a:r>
              <a:rPr lang="zh-CN" altLang="en-US" sz="2000" dirty="0"/>
              <a:t>以内加减运算教育活动的设计 </a:t>
            </a: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128183193"/>
              </p:ext>
            </p:extLst>
          </p:nvPr>
        </p:nvGraphicFramePr>
        <p:xfrm>
          <a:off x="1506074" y="1659466"/>
          <a:ext cx="6451600" cy="4301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765341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1270000" y="2089835"/>
            <a:ext cx="5003800" cy="2520370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35105" y="1275892"/>
            <a:ext cx="5221195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/>
              <a:t>三、</a:t>
            </a:r>
            <a:r>
              <a:rPr lang="en-US" altLang="zh-CN" sz="2400" dirty="0"/>
              <a:t>10</a:t>
            </a:r>
            <a:r>
              <a:rPr lang="zh-CN" altLang="en-US" sz="2400" dirty="0"/>
              <a:t>以内加减运算活动的组织指导 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485152" y="2089835"/>
            <a:ext cx="3721100" cy="252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1. </a:t>
            </a:r>
            <a:r>
              <a:rPr lang="zh-CN" altLang="en-US" dirty="0"/>
              <a:t>要从现实生活中学数学 </a:t>
            </a:r>
            <a:br>
              <a:rPr lang="zh-CN" altLang="en-US" dirty="0"/>
            </a:br>
            <a:r>
              <a:rPr lang="en-US" altLang="zh-CN" dirty="0"/>
              <a:t>2. </a:t>
            </a:r>
            <a:r>
              <a:rPr lang="zh-CN" altLang="en-US" dirty="0"/>
              <a:t>要在操作中学</a:t>
            </a:r>
            <a:r>
              <a:rPr lang="zh-CN" altLang="en-US" dirty="0" smtClean="0"/>
              <a:t>数学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3. </a:t>
            </a:r>
            <a:r>
              <a:rPr lang="zh-CN" altLang="en-US" dirty="0"/>
              <a:t>要借助表象的</a:t>
            </a:r>
            <a:r>
              <a:rPr lang="zh-CN" altLang="en-US" dirty="0" smtClean="0"/>
              <a:t>支持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4. </a:t>
            </a:r>
            <a:r>
              <a:rPr lang="zh-CN" altLang="en-US" dirty="0"/>
              <a:t>要借助多样化的</a:t>
            </a:r>
            <a:r>
              <a:rPr lang="zh-CN" altLang="en-US" dirty="0" smtClean="0"/>
              <a:t>经验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5. </a:t>
            </a:r>
            <a:r>
              <a:rPr lang="zh-CN" altLang="en-US" dirty="0"/>
              <a:t>要理解抽象符号的含义和</a:t>
            </a:r>
            <a:r>
              <a:rPr lang="zh-CN" altLang="en-US" dirty="0" smtClean="0"/>
              <a:t>作用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6. </a:t>
            </a:r>
            <a:r>
              <a:rPr lang="zh-CN" altLang="en-US" dirty="0"/>
              <a:t>要有充分的练习和</a:t>
            </a:r>
            <a:r>
              <a:rPr lang="zh-CN" altLang="en-US" dirty="0" smtClean="0"/>
              <a:t>应用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920654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264</Words>
  <Application>Microsoft Office PowerPoint</Application>
  <PresentationFormat>自定义</PresentationFormat>
  <Paragraphs>32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161</cp:revision>
  <dcterms:created xsi:type="dcterms:W3CDTF">2016-11-03T14:36:45Z</dcterms:created>
  <dcterms:modified xsi:type="dcterms:W3CDTF">2018-08-15T06:16:29Z</dcterms:modified>
</cp:coreProperties>
</file>