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3" r:id="rId2"/>
    <p:sldId id="284" r:id="rId3"/>
    <p:sldId id="285" r:id="rId4"/>
    <p:sldId id="287" r:id="rId5"/>
    <p:sldId id="286" r:id="rId6"/>
    <p:sldId id="288" r:id="rId7"/>
    <p:sldId id="289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4EC0E0"/>
    <a:srgbClr val="E75629"/>
    <a:srgbClr val="A9CBE9"/>
    <a:srgbClr val="E9C1CA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>
        <p:scale>
          <a:sx n="75" d="100"/>
          <a:sy n="75" d="100"/>
        </p:scale>
        <p:origin x="-516" y="54"/>
      </p:cViewPr>
      <p:guideLst>
        <p:guide orient="horz" pos="1366"/>
        <p:guide orient="horz" pos="2954"/>
        <p:guide pos="1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4" Type="http://schemas.openxmlformats.org/officeDocument/2006/relationships/image" Target="../media/image5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4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C7A35-0429-4EE3-9A43-5533C8296FCD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CFA3EB71-A6A9-48F5-8785-1950DE7F545E}">
      <dgm:prSet phldrT="[文本]" custT="1"/>
      <dgm:spPr/>
      <dgm:t>
        <a:bodyPr/>
        <a:lstStyle/>
        <a:p>
          <a:pPr algn="l"/>
          <a:r>
            <a:rPr lang="en-US" altLang="zh-CN" sz="1800" b="0" i="0" dirty="0" smtClean="0"/>
            <a:t>1. </a:t>
          </a:r>
          <a:r>
            <a:rPr lang="zh-CN" altLang="en-US" sz="1800" b="0" i="0" dirty="0" smtClean="0"/>
            <a:t>幼儿对数的概念是从计数开始的。</a:t>
          </a:r>
          <a:endParaRPr lang="zh-CN" altLang="en-US" sz="1800" dirty="0"/>
        </a:p>
      </dgm:t>
    </dgm:pt>
    <dgm:pt modelId="{4CE585C3-6BDD-4651-BA73-AE56044CD2FD}" type="par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47DB81D0-9A06-48B5-85E3-167B6825D2FE}" type="sibTrans" cxnId="{57DCBED4-9F17-411D-BBC9-502635027748}">
      <dgm:prSet/>
      <dgm:spPr/>
      <dgm:t>
        <a:bodyPr/>
        <a:lstStyle/>
        <a:p>
          <a:endParaRPr lang="zh-CN" altLang="en-US" sz="1800"/>
        </a:p>
      </dgm:t>
    </dgm:pt>
    <dgm:pt modelId="{C4EC2A6C-39B8-42F9-9E32-02201A908989}">
      <dgm:prSet phldrT="[文本]" custT="1"/>
      <dgm:spPr/>
      <dgm:t>
        <a:bodyPr/>
        <a:lstStyle/>
        <a:p>
          <a:pPr algn="l"/>
          <a:r>
            <a:rPr lang="en-US" altLang="zh-CN" sz="1800" b="0" i="0" dirty="0" smtClean="0"/>
            <a:t>3. </a:t>
          </a:r>
          <a:r>
            <a:rPr lang="zh-CN" altLang="en-US" sz="1800" b="0" i="0" dirty="0" smtClean="0"/>
            <a:t>促进幼儿逻辑思维能力的发展。</a:t>
          </a:r>
          <a:endParaRPr lang="zh-CN" altLang="en-US" sz="1800" dirty="0"/>
        </a:p>
      </dgm:t>
    </dgm:pt>
    <dgm:pt modelId="{E53E560E-F3FD-406B-894C-E17286EC9E0B}" type="par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C25CE87D-F0B0-402A-B9C3-A8CFDFA365E5}" type="sibTrans" cxnId="{C20E47BC-1064-46B4-93D6-85AB53DC0728}">
      <dgm:prSet/>
      <dgm:spPr/>
      <dgm:t>
        <a:bodyPr/>
        <a:lstStyle/>
        <a:p>
          <a:endParaRPr lang="zh-CN" altLang="en-US" sz="1800"/>
        </a:p>
      </dgm:t>
    </dgm:pt>
    <dgm:pt modelId="{91C60B0B-630D-40A0-B565-43FB24FBE69F}">
      <dgm:prSet custT="1"/>
      <dgm:spPr/>
      <dgm:t>
        <a:bodyPr/>
        <a:lstStyle/>
        <a:p>
          <a:pPr algn="l"/>
          <a:r>
            <a:rPr lang="en-US" altLang="zh-CN" sz="1800" b="0" i="0" dirty="0" smtClean="0"/>
            <a:t>2. </a:t>
          </a:r>
          <a:r>
            <a:rPr lang="zh-CN" altLang="en-US" sz="1800" b="0" i="0" dirty="0" smtClean="0"/>
            <a:t>帮助幼儿学会解决生活中的问题。</a:t>
          </a:r>
          <a:endParaRPr lang="zh-CN" altLang="en-US" sz="1800" dirty="0"/>
        </a:p>
      </dgm:t>
    </dgm:pt>
    <dgm:pt modelId="{66CB12CA-F535-45C5-AB7A-DA1FE337FE72}" type="par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E075864A-BF88-4FE2-B5E0-476028B15EDE}" type="sibTrans" cxnId="{D18E9955-FC60-4EAE-9C4C-F7B14B55F3F5}">
      <dgm:prSet/>
      <dgm:spPr/>
      <dgm:t>
        <a:bodyPr/>
        <a:lstStyle/>
        <a:p>
          <a:endParaRPr lang="zh-CN" altLang="en-US" sz="1800"/>
        </a:p>
      </dgm:t>
    </dgm:pt>
    <dgm:pt modelId="{B6C2B003-3058-4DDC-970E-A0986E3089CC}" type="pres">
      <dgm:prSet presAssocID="{B3EC7A35-0429-4EE3-9A43-5533C8296FCD}" presName="compositeShape" presStyleCnt="0">
        <dgm:presLayoutVars>
          <dgm:dir/>
          <dgm:resizeHandles/>
        </dgm:presLayoutVars>
      </dgm:prSet>
      <dgm:spPr/>
    </dgm:pt>
    <dgm:pt modelId="{1771FBCD-1CDA-476E-B087-D190A44CA1C3}" type="pres">
      <dgm:prSet presAssocID="{B3EC7A35-0429-4EE3-9A43-5533C8296FCD}" presName="pyramid" presStyleLbl="node1" presStyleIdx="0" presStyleCnt="1"/>
      <dgm:spPr>
        <a:solidFill>
          <a:srgbClr val="4EC0E0"/>
        </a:solidFill>
      </dgm:spPr>
    </dgm:pt>
    <dgm:pt modelId="{EE981B31-DEB6-4631-BDE8-B6908941417D}" type="pres">
      <dgm:prSet presAssocID="{B3EC7A35-0429-4EE3-9A43-5533C8296FCD}" presName="theList" presStyleCnt="0"/>
      <dgm:spPr/>
    </dgm:pt>
    <dgm:pt modelId="{B3CDFD57-3722-4631-972C-556F17F261E4}" type="pres">
      <dgm:prSet presAssocID="{CFA3EB71-A6A9-48F5-8785-1950DE7F545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DAACAB-9144-4653-B9B8-2BD6C4BADE17}" type="pres">
      <dgm:prSet presAssocID="{CFA3EB71-A6A9-48F5-8785-1950DE7F545E}" presName="aSpace" presStyleCnt="0"/>
      <dgm:spPr/>
    </dgm:pt>
    <dgm:pt modelId="{EF90EDA3-4EB1-44E6-90E5-E455C98DBD7B}" type="pres">
      <dgm:prSet presAssocID="{91C60B0B-630D-40A0-B565-43FB24FBE69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0B4A7A-D485-45E4-8FEE-02E940E07DB1}" type="pres">
      <dgm:prSet presAssocID="{91C60B0B-630D-40A0-B565-43FB24FBE69F}" presName="aSpace" presStyleCnt="0"/>
      <dgm:spPr/>
    </dgm:pt>
    <dgm:pt modelId="{C5F23AD6-5D31-4224-90B8-8CCD02C8F614}" type="pres">
      <dgm:prSet presAssocID="{C4EC2A6C-39B8-42F9-9E32-02201A90898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9F11E0-BDEA-4852-8721-75457A58889A}" type="pres">
      <dgm:prSet presAssocID="{C4EC2A6C-39B8-42F9-9E32-02201A908989}" presName="aSpace" presStyleCnt="0"/>
      <dgm:spPr/>
    </dgm:pt>
  </dgm:ptLst>
  <dgm:cxnLst>
    <dgm:cxn modelId="{0FCB4C17-8B22-4CC6-B395-E9457023BA39}" type="presOf" srcId="{C4EC2A6C-39B8-42F9-9E32-02201A908989}" destId="{C5F23AD6-5D31-4224-90B8-8CCD02C8F614}" srcOrd="0" destOrd="0" presId="urn:microsoft.com/office/officeart/2005/8/layout/pyramid2"/>
    <dgm:cxn modelId="{D18E9955-FC60-4EAE-9C4C-F7B14B55F3F5}" srcId="{B3EC7A35-0429-4EE3-9A43-5533C8296FCD}" destId="{91C60B0B-630D-40A0-B565-43FB24FBE69F}" srcOrd="1" destOrd="0" parTransId="{66CB12CA-F535-45C5-AB7A-DA1FE337FE72}" sibTransId="{E075864A-BF88-4FE2-B5E0-476028B15EDE}"/>
    <dgm:cxn modelId="{C20E47BC-1064-46B4-93D6-85AB53DC0728}" srcId="{B3EC7A35-0429-4EE3-9A43-5533C8296FCD}" destId="{C4EC2A6C-39B8-42F9-9E32-02201A908989}" srcOrd="2" destOrd="0" parTransId="{E53E560E-F3FD-406B-894C-E17286EC9E0B}" sibTransId="{C25CE87D-F0B0-402A-B9C3-A8CFDFA365E5}"/>
    <dgm:cxn modelId="{57DCBED4-9F17-411D-BBC9-502635027748}" srcId="{B3EC7A35-0429-4EE3-9A43-5533C8296FCD}" destId="{CFA3EB71-A6A9-48F5-8785-1950DE7F545E}" srcOrd="0" destOrd="0" parTransId="{4CE585C3-6BDD-4651-BA73-AE56044CD2FD}" sibTransId="{47DB81D0-9A06-48B5-85E3-167B6825D2FE}"/>
    <dgm:cxn modelId="{D618C439-0029-412C-866B-B48A6606E663}" type="presOf" srcId="{CFA3EB71-A6A9-48F5-8785-1950DE7F545E}" destId="{B3CDFD57-3722-4631-972C-556F17F261E4}" srcOrd="0" destOrd="0" presId="urn:microsoft.com/office/officeart/2005/8/layout/pyramid2"/>
    <dgm:cxn modelId="{4D8ED71F-C1F8-432B-9541-273026350440}" type="presOf" srcId="{91C60B0B-630D-40A0-B565-43FB24FBE69F}" destId="{EF90EDA3-4EB1-44E6-90E5-E455C98DBD7B}" srcOrd="0" destOrd="0" presId="urn:microsoft.com/office/officeart/2005/8/layout/pyramid2"/>
    <dgm:cxn modelId="{55DF1E02-F48F-4A4C-B076-1470C8F9B8D2}" type="presOf" srcId="{B3EC7A35-0429-4EE3-9A43-5533C8296FCD}" destId="{B6C2B003-3058-4DDC-970E-A0986E3089CC}" srcOrd="0" destOrd="0" presId="urn:microsoft.com/office/officeart/2005/8/layout/pyramid2"/>
    <dgm:cxn modelId="{9F0FD84F-B9B9-4DA2-BE4F-349454487D06}" type="presParOf" srcId="{B6C2B003-3058-4DDC-970E-A0986E3089CC}" destId="{1771FBCD-1CDA-476E-B087-D190A44CA1C3}" srcOrd="0" destOrd="0" presId="urn:microsoft.com/office/officeart/2005/8/layout/pyramid2"/>
    <dgm:cxn modelId="{92714E8F-644E-4C25-9AF4-57CCB54EE7D8}" type="presParOf" srcId="{B6C2B003-3058-4DDC-970E-A0986E3089CC}" destId="{EE981B31-DEB6-4631-BDE8-B6908941417D}" srcOrd="1" destOrd="0" presId="urn:microsoft.com/office/officeart/2005/8/layout/pyramid2"/>
    <dgm:cxn modelId="{E269C41E-7DD3-4701-9B09-4C86BF12C92C}" type="presParOf" srcId="{EE981B31-DEB6-4631-BDE8-B6908941417D}" destId="{B3CDFD57-3722-4631-972C-556F17F261E4}" srcOrd="0" destOrd="0" presId="urn:microsoft.com/office/officeart/2005/8/layout/pyramid2"/>
    <dgm:cxn modelId="{295C93E7-4CFC-4F6C-89B1-C6FF79774B71}" type="presParOf" srcId="{EE981B31-DEB6-4631-BDE8-B6908941417D}" destId="{01DAACAB-9144-4653-B9B8-2BD6C4BADE17}" srcOrd="1" destOrd="0" presId="urn:microsoft.com/office/officeart/2005/8/layout/pyramid2"/>
    <dgm:cxn modelId="{5A5941C2-F9C6-4D85-AFC4-5EC24025B392}" type="presParOf" srcId="{EE981B31-DEB6-4631-BDE8-B6908941417D}" destId="{EF90EDA3-4EB1-44E6-90E5-E455C98DBD7B}" srcOrd="2" destOrd="0" presId="urn:microsoft.com/office/officeart/2005/8/layout/pyramid2"/>
    <dgm:cxn modelId="{005311F1-DEEB-4E01-9098-65A43E7C8DEA}" type="presParOf" srcId="{EE981B31-DEB6-4631-BDE8-B6908941417D}" destId="{EB0B4A7A-D485-45E4-8FEE-02E940E07DB1}" srcOrd="3" destOrd="0" presId="urn:microsoft.com/office/officeart/2005/8/layout/pyramid2"/>
    <dgm:cxn modelId="{8D03FF89-CA39-4776-8E2E-446FC6E1C796}" type="presParOf" srcId="{EE981B31-DEB6-4631-BDE8-B6908941417D}" destId="{C5F23AD6-5D31-4224-90B8-8CCD02C8F614}" srcOrd="4" destOrd="0" presId="urn:microsoft.com/office/officeart/2005/8/layout/pyramid2"/>
    <dgm:cxn modelId="{9577D364-2021-4DC0-839D-50F1AF09FDF5}" type="presParOf" srcId="{EE981B31-DEB6-4631-BDE8-B6908941417D}" destId="{F09F11E0-BDEA-4852-8721-75457A58889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F9F1DE-0392-478E-8AD7-7107B865CFBA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CB0C0BB-4BB8-44EF-A726-D1F3F63872C3}">
      <dgm:prSet phldrT="[文本]" custT="1"/>
      <dgm:spPr/>
      <dgm:t>
        <a:bodyPr/>
        <a:lstStyle/>
        <a:p>
          <a:r>
            <a:rPr lang="en-US" altLang="zh-CN" sz="1800" dirty="0" smtClean="0"/>
            <a:t>1.</a:t>
          </a:r>
          <a:r>
            <a:rPr lang="zh-CN" altLang="en-US" sz="1800" dirty="0" smtClean="0"/>
            <a:t>口头数数</a:t>
          </a:r>
          <a:endParaRPr lang="zh-CN" altLang="en-US" sz="1800" dirty="0"/>
        </a:p>
      </dgm:t>
    </dgm:pt>
    <dgm:pt modelId="{BD4E2201-C991-43B6-B1B6-A282C24E287C}" type="parTrans" cxnId="{34485CC2-BDA3-4B57-9170-41B7B4B0F944}">
      <dgm:prSet/>
      <dgm:spPr/>
      <dgm:t>
        <a:bodyPr/>
        <a:lstStyle/>
        <a:p>
          <a:endParaRPr lang="zh-CN" altLang="en-US" sz="1800"/>
        </a:p>
      </dgm:t>
    </dgm:pt>
    <dgm:pt modelId="{EC473119-6A39-4736-A925-60CC3BC073FC}" type="sibTrans" cxnId="{34485CC2-BDA3-4B57-9170-41B7B4B0F944}">
      <dgm:prSet/>
      <dgm:spPr/>
      <dgm:t>
        <a:bodyPr/>
        <a:lstStyle/>
        <a:p>
          <a:endParaRPr lang="zh-CN" altLang="en-US" sz="1800"/>
        </a:p>
      </dgm:t>
    </dgm:pt>
    <dgm:pt modelId="{F5570395-FE3C-48FE-9BDD-24C0BA6DC75D}">
      <dgm:prSet phldrT="[文本]" custT="1"/>
      <dgm:spPr/>
      <dgm:t>
        <a:bodyPr/>
        <a:lstStyle/>
        <a:p>
          <a:r>
            <a:rPr lang="en-US" altLang="zh-CN" sz="1800" dirty="0" smtClean="0"/>
            <a:t>3.</a:t>
          </a:r>
          <a:r>
            <a:rPr lang="zh-CN" altLang="en-US" sz="1800" dirty="0" smtClean="0"/>
            <a:t>说出总数</a:t>
          </a:r>
          <a:endParaRPr lang="zh-CN" altLang="en-US" sz="1800" dirty="0"/>
        </a:p>
      </dgm:t>
    </dgm:pt>
    <dgm:pt modelId="{881E69C6-B338-45D5-A71C-19712AE4E3C2}" type="parTrans" cxnId="{D358A00E-3F32-42F6-B4C2-D181F8C6760A}">
      <dgm:prSet/>
      <dgm:spPr/>
      <dgm:t>
        <a:bodyPr/>
        <a:lstStyle/>
        <a:p>
          <a:endParaRPr lang="zh-CN" altLang="en-US" sz="1800"/>
        </a:p>
      </dgm:t>
    </dgm:pt>
    <dgm:pt modelId="{6F645CA1-7456-49E4-93B7-19B891C4E103}" type="sibTrans" cxnId="{D358A00E-3F32-42F6-B4C2-D181F8C6760A}">
      <dgm:prSet/>
      <dgm:spPr/>
      <dgm:t>
        <a:bodyPr/>
        <a:lstStyle/>
        <a:p>
          <a:endParaRPr lang="zh-CN" altLang="en-US" sz="1800"/>
        </a:p>
      </dgm:t>
    </dgm:pt>
    <dgm:pt modelId="{61FBA061-7C00-4A8E-9DB8-49C977133437}">
      <dgm:prSet phldrT="[文本]" custT="1"/>
      <dgm:spPr/>
      <dgm:t>
        <a:bodyPr/>
        <a:lstStyle/>
        <a:p>
          <a:r>
            <a:rPr lang="en-US" altLang="zh-CN" sz="1800" dirty="0" smtClean="0"/>
            <a:t>4.</a:t>
          </a:r>
          <a:r>
            <a:rPr lang="zh-CN" altLang="en-US" sz="1800" dirty="0" smtClean="0"/>
            <a:t>按数取物</a:t>
          </a:r>
          <a:endParaRPr lang="zh-CN" altLang="en-US" sz="1800" dirty="0"/>
        </a:p>
      </dgm:t>
    </dgm:pt>
    <dgm:pt modelId="{75E9B847-EB5D-4FC7-851E-F861C424C9FB}" type="parTrans" cxnId="{E2B5277F-1CD9-445D-91F3-F787753A6727}">
      <dgm:prSet/>
      <dgm:spPr/>
      <dgm:t>
        <a:bodyPr/>
        <a:lstStyle/>
        <a:p>
          <a:endParaRPr lang="zh-CN" altLang="en-US" sz="1800"/>
        </a:p>
      </dgm:t>
    </dgm:pt>
    <dgm:pt modelId="{15DA1F17-A824-46D7-8EA7-60406A2F5789}" type="sibTrans" cxnId="{E2B5277F-1CD9-445D-91F3-F787753A6727}">
      <dgm:prSet/>
      <dgm:spPr/>
      <dgm:t>
        <a:bodyPr/>
        <a:lstStyle/>
        <a:p>
          <a:endParaRPr lang="zh-CN" altLang="en-US" sz="1800"/>
        </a:p>
      </dgm:t>
    </dgm:pt>
    <dgm:pt modelId="{E1349330-4EAF-4F5E-93AE-4B074EB0E74F}">
      <dgm:prSet custT="1"/>
      <dgm:spPr/>
      <dgm:t>
        <a:bodyPr/>
        <a:lstStyle/>
        <a:p>
          <a:r>
            <a:rPr lang="en-US" altLang="zh-CN" sz="1800" dirty="0" smtClean="0"/>
            <a:t>2.</a:t>
          </a:r>
          <a:r>
            <a:rPr lang="zh-CN" altLang="en-US" sz="1800" dirty="0" smtClean="0"/>
            <a:t>按物点数</a:t>
          </a:r>
          <a:endParaRPr lang="zh-CN" altLang="en-US" sz="1800" dirty="0"/>
        </a:p>
      </dgm:t>
    </dgm:pt>
    <dgm:pt modelId="{0FAD597E-27F9-484D-BE75-FCDCDCDB3D70}" type="parTrans" cxnId="{D1702437-1EFB-4733-B784-A06B6C20EEF1}">
      <dgm:prSet/>
      <dgm:spPr/>
      <dgm:t>
        <a:bodyPr/>
        <a:lstStyle/>
        <a:p>
          <a:endParaRPr lang="zh-CN" altLang="en-US" sz="1800"/>
        </a:p>
      </dgm:t>
    </dgm:pt>
    <dgm:pt modelId="{5D8F08F0-F7FD-4FA3-8DE8-47853A3B85C0}" type="sibTrans" cxnId="{D1702437-1EFB-4733-B784-A06B6C20EEF1}">
      <dgm:prSet/>
      <dgm:spPr/>
      <dgm:t>
        <a:bodyPr/>
        <a:lstStyle/>
        <a:p>
          <a:endParaRPr lang="zh-CN" altLang="en-US" sz="1800"/>
        </a:p>
      </dgm:t>
    </dgm:pt>
    <dgm:pt modelId="{5EC811E7-A876-44E3-B411-A8CC408F5E52}" type="pres">
      <dgm:prSet presAssocID="{EBF9F1DE-0392-478E-8AD7-7107B865CFBA}" presName="rootnode" presStyleCnt="0">
        <dgm:presLayoutVars>
          <dgm:chMax/>
          <dgm:chPref/>
          <dgm:dir/>
          <dgm:animLvl val="lvl"/>
        </dgm:presLayoutVars>
      </dgm:prSet>
      <dgm:spPr/>
    </dgm:pt>
    <dgm:pt modelId="{3E0F08A4-7358-40EF-8502-158F64C5BB40}" type="pres">
      <dgm:prSet presAssocID="{4CB0C0BB-4BB8-44EF-A726-D1F3F63872C3}" presName="composite" presStyleCnt="0"/>
      <dgm:spPr/>
    </dgm:pt>
    <dgm:pt modelId="{F53B1A8D-FD02-4E02-A02E-389E3D5800C9}" type="pres">
      <dgm:prSet presAssocID="{4CB0C0BB-4BB8-44EF-A726-D1F3F63872C3}" presName="LShape" presStyleLbl="alignNode1" presStyleIdx="0" presStyleCnt="7"/>
      <dgm:spPr/>
    </dgm:pt>
    <dgm:pt modelId="{D42FDC10-DB04-4B2A-B92F-723ED27039F2}" type="pres">
      <dgm:prSet presAssocID="{4CB0C0BB-4BB8-44EF-A726-D1F3F63872C3}" presName="ParentText" presStyleLbl="revTx" presStyleIdx="0" presStyleCnt="4" custScaleX="76012">
        <dgm:presLayoutVars>
          <dgm:chMax val="0"/>
          <dgm:chPref val="0"/>
          <dgm:bulletEnabled val="1"/>
        </dgm:presLayoutVars>
      </dgm:prSet>
      <dgm:spPr/>
    </dgm:pt>
    <dgm:pt modelId="{8DEC2215-9EE1-4B13-A95C-1A857D2F6B73}" type="pres">
      <dgm:prSet presAssocID="{4CB0C0BB-4BB8-44EF-A726-D1F3F63872C3}" presName="Triangle" presStyleLbl="alignNode1" presStyleIdx="1" presStyleCnt="7"/>
      <dgm:spPr/>
    </dgm:pt>
    <dgm:pt modelId="{A1EF3DE5-3A55-4EE2-917B-48F29795E06A}" type="pres">
      <dgm:prSet presAssocID="{EC473119-6A39-4736-A925-60CC3BC073FC}" presName="sibTrans" presStyleCnt="0"/>
      <dgm:spPr/>
    </dgm:pt>
    <dgm:pt modelId="{B27BB6D0-89F2-4E19-9955-9AF009AB2DCC}" type="pres">
      <dgm:prSet presAssocID="{EC473119-6A39-4736-A925-60CC3BC073FC}" presName="space" presStyleCnt="0"/>
      <dgm:spPr/>
    </dgm:pt>
    <dgm:pt modelId="{6C160C51-1356-4764-867A-FC55D07748A2}" type="pres">
      <dgm:prSet presAssocID="{E1349330-4EAF-4F5E-93AE-4B074EB0E74F}" presName="composite" presStyleCnt="0"/>
      <dgm:spPr/>
    </dgm:pt>
    <dgm:pt modelId="{FAF2DEE7-C12A-4C4D-AD46-EDD979B42676}" type="pres">
      <dgm:prSet presAssocID="{E1349330-4EAF-4F5E-93AE-4B074EB0E74F}" presName="LShape" presStyleLbl="alignNode1" presStyleIdx="2" presStyleCnt="7"/>
      <dgm:spPr/>
    </dgm:pt>
    <dgm:pt modelId="{24149C4D-E1B6-4637-8F5C-42DBA701D1DB}" type="pres">
      <dgm:prSet presAssocID="{E1349330-4EAF-4F5E-93AE-4B074EB0E74F}" presName="ParentText" presStyleLbl="revTx" presStyleIdx="1" presStyleCnt="4" custScaleX="88251">
        <dgm:presLayoutVars>
          <dgm:chMax val="0"/>
          <dgm:chPref val="0"/>
          <dgm:bulletEnabled val="1"/>
        </dgm:presLayoutVars>
      </dgm:prSet>
      <dgm:spPr/>
    </dgm:pt>
    <dgm:pt modelId="{BC17E4DA-2288-42B1-A854-E3E9AE1AD7F6}" type="pres">
      <dgm:prSet presAssocID="{E1349330-4EAF-4F5E-93AE-4B074EB0E74F}" presName="Triangle" presStyleLbl="alignNode1" presStyleIdx="3" presStyleCnt="7"/>
      <dgm:spPr/>
    </dgm:pt>
    <dgm:pt modelId="{71C3294C-D889-487E-B33E-3661BD88B52C}" type="pres">
      <dgm:prSet presAssocID="{5D8F08F0-F7FD-4FA3-8DE8-47853A3B85C0}" presName="sibTrans" presStyleCnt="0"/>
      <dgm:spPr/>
    </dgm:pt>
    <dgm:pt modelId="{1623CF7A-3B94-4184-AB9D-AA9E7A777583}" type="pres">
      <dgm:prSet presAssocID="{5D8F08F0-F7FD-4FA3-8DE8-47853A3B85C0}" presName="space" presStyleCnt="0"/>
      <dgm:spPr/>
    </dgm:pt>
    <dgm:pt modelId="{7D109F7E-6855-46AA-AE70-FBD1E91E1FD3}" type="pres">
      <dgm:prSet presAssocID="{F5570395-FE3C-48FE-9BDD-24C0BA6DC75D}" presName="composite" presStyleCnt="0"/>
      <dgm:spPr/>
    </dgm:pt>
    <dgm:pt modelId="{51B057B6-9D4D-4E71-A7FD-879EA39911AB}" type="pres">
      <dgm:prSet presAssocID="{F5570395-FE3C-48FE-9BDD-24C0BA6DC75D}" presName="LShape" presStyleLbl="alignNode1" presStyleIdx="4" presStyleCnt="7"/>
      <dgm:spPr/>
    </dgm:pt>
    <dgm:pt modelId="{DC399AAD-9EEF-4271-A25F-BF55B88448C8}" type="pres">
      <dgm:prSet presAssocID="{F5570395-FE3C-48FE-9BDD-24C0BA6DC75D}" presName="ParentText" presStyleLbl="revTx" presStyleIdx="2" presStyleCnt="4" custScaleX="67366">
        <dgm:presLayoutVars>
          <dgm:chMax val="0"/>
          <dgm:chPref val="0"/>
          <dgm:bulletEnabled val="1"/>
        </dgm:presLayoutVars>
      </dgm:prSet>
      <dgm:spPr/>
    </dgm:pt>
    <dgm:pt modelId="{8E28B204-F979-4A47-92F6-79923B6F5760}" type="pres">
      <dgm:prSet presAssocID="{F5570395-FE3C-48FE-9BDD-24C0BA6DC75D}" presName="Triangle" presStyleLbl="alignNode1" presStyleIdx="5" presStyleCnt="7"/>
      <dgm:spPr/>
    </dgm:pt>
    <dgm:pt modelId="{26736A47-2037-44E9-88DC-D4E4A4E15B15}" type="pres">
      <dgm:prSet presAssocID="{6F645CA1-7456-49E4-93B7-19B891C4E103}" presName="sibTrans" presStyleCnt="0"/>
      <dgm:spPr/>
    </dgm:pt>
    <dgm:pt modelId="{EBD5A57B-C10A-4A77-8315-548C4B5D7B03}" type="pres">
      <dgm:prSet presAssocID="{6F645CA1-7456-49E4-93B7-19B891C4E103}" presName="space" presStyleCnt="0"/>
      <dgm:spPr/>
    </dgm:pt>
    <dgm:pt modelId="{F82D4FB2-4B02-41EA-9614-DD870006366E}" type="pres">
      <dgm:prSet presAssocID="{61FBA061-7C00-4A8E-9DB8-49C977133437}" presName="composite" presStyleCnt="0"/>
      <dgm:spPr/>
    </dgm:pt>
    <dgm:pt modelId="{61E920EA-F0CC-47BB-9A47-1352A1AEFF9D}" type="pres">
      <dgm:prSet presAssocID="{61FBA061-7C00-4A8E-9DB8-49C977133437}" presName="LShape" presStyleLbl="alignNode1" presStyleIdx="6" presStyleCnt="7"/>
      <dgm:spPr/>
    </dgm:pt>
    <dgm:pt modelId="{9E4E4D74-1E61-4222-ACDD-23F186BEC432}" type="pres">
      <dgm:prSet presAssocID="{61FBA061-7C00-4A8E-9DB8-49C977133437}" presName="ParentText" presStyleLbl="revTx" presStyleIdx="3" presStyleCnt="4" custScaleX="68522">
        <dgm:presLayoutVars>
          <dgm:chMax val="0"/>
          <dgm:chPref val="0"/>
          <dgm:bulletEnabled val="1"/>
        </dgm:presLayoutVars>
      </dgm:prSet>
      <dgm:spPr/>
    </dgm:pt>
  </dgm:ptLst>
  <dgm:cxnLst>
    <dgm:cxn modelId="{BD2C19B7-1FB6-4880-9D31-C714DE62B577}" type="presOf" srcId="{61FBA061-7C00-4A8E-9DB8-49C977133437}" destId="{9E4E4D74-1E61-4222-ACDD-23F186BEC432}" srcOrd="0" destOrd="0" presId="urn:microsoft.com/office/officeart/2009/3/layout/StepUpProcess"/>
    <dgm:cxn modelId="{A6B5F745-5CEA-457C-813D-E1DA86D35885}" type="presOf" srcId="{4CB0C0BB-4BB8-44EF-A726-D1F3F63872C3}" destId="{D42FDC10-DB04-4B2A-B92F-723ED27039F2}" srcOrd="0" destOrd="0" presId="urn:microsoft.com/office/officeart/2009/3/layout/StepUpProcess"/>
    <dgm:cxn modelId="{387C07BA-C6BD-4547-879A-43B46A47924D}" type="presOf" srcId="{E1349330-4EAF-4F5E-93AE-4B074EB0E74F}" destId="{24149C4D-E1B6-4637-8F5C-42DBA701D1DB}" srcOrd="0" destOrd="0" presId="urn:microsoft.com/office/officeart/2009/3/layout/StepUpProcess"/>
    <dgm:cxn modelId="{D1702437-1EFB-4733-B784-A06B6C20EEF1}" srcId="{EBF9F1DE-0392-478E-8AD7-7107B865CFBA}" destId="{E1349330-4EAF-4F5E-93AE-4B074EB0E74F}" srcOrd="1" destOrd="0" parTransId="{0FAD597E-27F9-484D-BE75-FCDCDCDB3D70}" sibTransId="{5D8F08F0-F7FD-4FA3-8DE8-47853A3B85C0}"/>
    <dgm:cxn modelId="{34485CC2-BDA3-4B57-9170-41B7B4B0F944}" srcId="{EBF9F1DE-0392-478E-8AD7-7107B865CFBA}" destId="{4CB0C0BB-4BB8-44EF-A726-D1F3F63872C3}" srcOrd="0" destOrd="0" parTransId="{BD4E2201-C991-43B6-B1B6-A282C24E287C}" sibTransId="{EC473119-6A39-4736-A925-60CC3BC073FC}"/>
    <dgm:cxn modelId="{C37B8E30-6E65-4A38-A456-ED458F83CAAF}" type="presOf" srcId="{F5570395-FE3C-48FE-9BDD-24C0BA6DC75D}" destId="{DC399AAD-9EEF-4271-A25F-BF55B88448C8}" srcOrd="0" destOrd="0" presId="urn:microsoft.com/office/officeart/2009/3/layout/StepUpProcess"/>
    <dgm:cxn modelId="{48C96991-9352-44C8-B65B-D2480D5819A9}" type="presOf" srcId="{EBF9F1DE-0392-478E-8AD7-7107B865CFBA}" destId="{5EC811E7-A876-44E3-B411-A8CC408F5E52}" srcOrd="0" destOrd="0" presId="urn:microsoft.com/office/officeart/2009/3/layout/StepUpProcess"/>
    <dgm:cxn modelId="{D358A00E-3F32-42F6-B4C2-D181F8C6760A}" srcId="{EBF9F1DE-0392-478E-8AD7-7107B865CFBA}" destId="{F5570395-FE3C-48FE-9BDD-24C0BA6DC75D}" srcOrd="2" destOrd="0" parTransId="{881E69C6-B338-45D5-A71C-19712AE4E3C2}" sibTransId="{6F645CA1-7456-49E4-93B7-19B891C4E103}"/>
    <dgm:cxn modelId="{E2B5277F-1CD9-445D-91F3-F787753A6727}" srcId="{EBF9F1DE-0392-478E-8AD7-7107B865CFBA}" destId="{61FBA061-7C00-4A8E-9DB8-49C977133437}" srcOrd="3" destOrd="0" parTransId="{75E9B847-EB5D-4FC7-851E-F861C424C9FB}" sibTransId="{15DA1F17-A824-46D7-8EA7-60406A2F5789}"/>
    <dgm:cxn modelId="{89A53948-3347-4437-8391-62D7FE6CE1DF}" type="presParOf" srcId="{5EC811E7-A876-44E3-B411-A8CC408F5E52}" destId="{3E0F08A4-7358-40EF-8502-158F64C5BB40}" srcOrd="0" destOrd="0" presId="urn:microsoft.com/office/officeart/2009/3/layout/StepUpProcess"/>
    <dgm:cxn modelId="{2E4D4262-933C-454A-93D0-DDDCB8D8BAE5}" type="presParOf" srcId="{3E0F08A4-7358-40EF-8502-158F64C5BB40}" destId="{F53B1A8D-FD02-4E02-A02E-389E3D5800C9}" srcOrd="0" destOrd="0" presId="urn:microsoft.com/office/officeart/2009/3/layout/StepUpProcess"/>
    <dgm:cxn modelId="{8D748C75-DBC3-4BD2-8B96-36A04AC2E1BF}" type="presParOf" srcId="{3E0F08A4-7358-40EF-8502-158F64C5BB40}" destId="{D42FDC10-DB04-4B2A-B92F-723ED27039F2}" srcOrd="1" destOrd="0" presId="urn:microsoft.com/office/officeart/2009/3/layout/StepUpProcess"/>
    <dgm:cxn modelId="{F187135B-D11D-4CCA-A7D1-611EB7F84F50}" type="presParOf" srcId="{3E0F08A4-7358-40EF-8502-158F64C5BB40}" destId="{8DEC2215-9EE1-4B13-A95C-1A857D2F6B73}" srcOrd="2" destOrd="0" presId="urn:microsoft.com/office/officeart/2009/3/layout/StepUpProcess"/>
    <dgm:cxn modelId="{3E9A338C-A294-4768-8245-C73CC866222D}" type="presParOf" srcId="{5EC811E7-A876-44E3-B411-A8CC408F5E52}" destId="{A1EF3DE5-3A55-4EE2-917B-48F29795E06A}" srcOrd="1" destOrd="0" presId="urn:microsoft.com/office/officeart/2009/3/layout/StepUpProcess"/>
    <dgm:cxn modelId="{54BB14E4-649D-48A9-87DE-D8D00EACE0D5}" type="presParOf" srcId="{A1EF3DE5-3A55-4EE2-917B-48F29795E06A}" destId="{B27BB6D0-89F2-4E19-9955-9AF009AB2DCC}" srcOrd="0" destOrd="0" presId="urn:microsoft.com/office/officeart/2009/3/layout/StepUpProcess"/>
    <dgm:cxn modelId="{7B8987A8-E4B9-46C4-A419-2316D105ED61}" type="presParOf" srcId="{5EC811E7-A876-44E3-B411-A8CC408F5E52}" destId="{6C160C51-1356-4764-867A-FC55D07748A2}" srcOrd="2" destOrd="0" presId="urn:microsoft.com/office/officeart/2009/3/layout/StepUpProcess"/>
    <dgm:cxn modelId="{D64D088D-6C49-4B0F-A9D0-BF35F32D0D5C}" type="presParOf" srcId="{6C160C51-1356-4764-867A-FC55D07748A2}" destId="{FAF2DEE7-C12A-4C4D-AD46-EDD979B42676}" srcOrd="0" destOrd="0" presId="urn:microsoft.com/office/officeart/2009/3/layout/StepUpProcess"/>
    <dgm:cxn modelId="{54EB11D1-58EC-482F-B210-CF2CB4BB7236}" type="presParOf" srcId="{6C160C51-1356-4764-867A-FC55D07748A2}" destId="{24149C4D-E1B6-4637-8F5C-42DBA701D1DB}" srcOrd="1" destOrd="0" presId="urn:microsoft.com/office/officeart/2009/3/layout/StepUpProcess"/>
    <dgm:cxn modelId="{C4E2D22E-96DB-423E-A517-B4F64412ABD1}" type="presParOf" srcId="{6C160C51-1356-4764-867A-FC55D07748A2}" destId="{BC17E4DA-2288-42B1-A854-E3E9AE1AD7F6}" srcOrd="2" destOrd="0" presId="urn:microsoft.com/office/officeart/2009/3/layout/StepUpProcess"/>
    <dgm:cxn modelId="{35FA8178-72B3-436C-87AF-F2DE7ECA1068}" type="presParOf" srcId="{5EC811E7-A876-44E3-B411-A8CC408F5E52}" destId="{71C3294C-D889-487E-B33E-3661BD88B52C}" srcOrd="3" destOrd="0" presId="urn:microsoft.com/office/officeart/2009/3/layout/StepUpProcess"/>
    <dgm:cxn modelId="{67825129-6AFD-461E-AE68-240AEBDE8724}" type="presParOf" srcId="{71C3294C-D889-487E-B33E-3661BD88B52C}" destId="{1623CF7A-3B94-4184-AB9D-AA9E7A777583}" srcOrd="0" destOrd="0" presId="urn:microsoft.com/office/officeart/2009/3/layout/StepUpProcess"/>
    <dgm:cxn modelId="{4D364AD3-4D54-4618-90E5-B2CD8004D008}" type="presParOf" srcId="{5EC811E7-A876-44E3-B411-A8CC408F5E52}" destId="{7D109F7E-6855-46AA-AE70-FBD1E91E1FD3}" srcOrd="4" destOrd="0" presId="urn:microsoft.com/office/officeart/2009/3/layout/StepUpProcess"/>
    <dgm:cxn modelId="{64E81307-1B7A-461B-94AE-0F75289CF074}" type="presParOf" srcId="{7D109F7E-6855-46AA-AE70-FBD1E91E1FD3}" destId="{51B057B6-9D4D-4E71-A7FD-879EA39911AB}" srcOrd="0" destOrd="0" presId="urn:microsoft.com/office/officeart/2009/3/layout/StepUpProcess"/>
    <dgm:cxn modelId="{C9346146-8586-4B43-9473-70441A773ABB}" type="presParOf" srcId="{7D109F7E-6855-46AA-AE70-FBD1E91E1FD3}" destId="{DC399AAD-9EEF-4271-A25F-BF55B88448C8}" srcOrd="1" destOrd="0" presId="urn:microsoft.com/office/officeart/2009/3/layout/StepUpProcess"/>
    <dgm:cxn modelId="{99648165-83B2-42C6-AC11-CF10D2E27FF4}" type="presParOf" srcId="{7D109F7E-6855-46AA-AE70-FBD1E91E1FD3}" destId="{8E28B204-F979-4A47-92F6-79923B6F5760}" srcOrd="2" destOrd="0" presId="urn:microsoft.com/office/officeart/2009/3/layout/StepUpProcess"/>
    <dgm:cxn modelId="{BCD477C9-1AB4-4577-A1DC-16F3065024B3}" type="presParOf" srcId="{5EC811E7-A876-44E3-B411-A8CC408F5E52}" destId="{26736A47-2037-44E9-88DC-D4E4A4E15B15}" srcOrd="5" destOrd="0" presId="urn:microsoft.com/office/officeart/2009/3/layout/StepUpProcess"/>
    <dgm:cxn modelId="{CE2C9278-FA3A-4040-883E-AC8EF5612102}" type="presParOf" srcId="{26736A47-2037-44E9-88DC-D4E4A4E15B15}" destId="{EBD5A57B-C10A-4A77-8315-548C4B5D7B03}" srcOrd="0" destOrd="0" presId="urn:microsoft.com/office/officeart/2009/3/layout/StepUpProcess"/>
    <dgm:cxn modelId="{72EE5F75-E96B-4A85-AD1F-257FB6A633BE}" type="presParOf" srcId="{5EC811E7-A876-44E3-B411-A8CC408F5E52}" destId="{F82D4FB2-4B02-41EA-9614-DD870006366E}" srcOrd="6" destOrd="0" presId="urn:microsoft.com/office/officeart/2009/3/layout/StepUpProcess"/>
    <dgm:cxn modelId="{8CFA1F51-D827-4A09-933A-2321ECAB6456}" type="presParOf" srcId="{F82D4FB2-4B02-41EA-9614-DD870006366E}" destId="{61E920EA-F0CC-47BB-9A47-1352A1AEFF9D}" srcOrd="0" destOrd="0" presId="urn:microsoft.com/office/officeart/2009/3/layout/StepUpProcess"/>
    <dgm:cxn modelId="{5A228173-4B8B-432E-B2D4-29596C65C0A2}" type="presParOf" srcId="{F82D4FB2-4B02-41EA-9614-DD870006366E}" destId="{9E4E4D74-1E61-4222-ACDD-23F186BEC43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AA2312-D144-4290-9620-F40F45773CA1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6AF5089E-5E09-4715-805D-368182F4E55C}">
      <dgm:prSet phldrT="[文本]" custT="1"/>
      <dgm:spPr/>
      <dgm:t>
        <a:bodyPr/>
        <a:lstStyle/>
        <a:p>
          <a:r>
            <a:rPr lang="en-US" altLang="zh-CN" sz="4000" dirty="0" smtClean="0">
              <a:solidFill>
                <a:srgbClr val="CC0066"/>
              </a:solidFill>
            </a:rPr>
            <a:t>1</a:t>
          </a:r>
          <a:endParaRPr lang="zh-CN" altLang="en-US" sz="4000" dirty="0">
            <a:solidFill>
              <a:srgbClr val="CC0066"/>
            </a:solidFill>
          </a:endParaRPr>
        </a:p>
      </dgm:t>
    </dgm:pt>
    <dgm:pt modelId="{9E9A7534-F10B-4270-B013-B2CF9AA19CA4}" type="parTrans" cxnId="{CE94CFF5-9233-49F7-8EF7-FFAC9E747B48}">
      <dgm:prSet/>
      <dgm:spPr/>
      <dgm:t>
        <a:bodyPr/>
        <a:lstStyle/>
        <a:p>
          <a:endParaRPr lang="zh-CN" altLang="en-US" sz="1800"/>
        </a:p>
      </dgm:t>
    </dgm:pt>
    <dgm:pt modelId="{9ABCA18C-180A-4236-8947-5F0BDE3428B0}" type="sibTrans" cxnId="{CE94CFF5-9233-49F7-8EF7-FFAC9E747B48}">
      <dgm:prSet/>
      <dgm:spPr/>
      <dgm:t>
        <a:bodyPr/>
        <a:lstStyle/>
        <a:p>
          <a:endParaRPr lang="zh-CN" altLang="en-US" sz="1800"/>
        </a:p>
      </dgm:t>
    </dgm:pt>
    <dgm:pt modelId="{A803378C-9E68-4DC6-BA87-5F145274EEEA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幼儿的计数活动从按物点数开始</a:t>
          </a:r>
          <a:endParaRPr lang="zh-CN" altLang="en-US" sz="1800" dirty="0"/>
        </a:p>
      </dgm:t>
    </dgm:pt>
    <dgm:pt modelId="{277D233B-B6A2-48CA-8827-3C1790D2548B}" type="parTrans" cxnId="{54F78FEB-201F-4D36-89FD-2048949C799C}">
      <dgm:prSet/>
      <dgm:spPr/>
      <dgm:t>
        <a:bodyPr/>
        <a:lstStyle/>
        <a:p>
          <a:endParaRPr lang="zh-CN" altLang="en-US" sz="1800"/>
        </a:p>
      </dgm:t>
    </dgm:pt>
    <dgm:pt modelId="{EECB48F7-814D-4166-82E1-AE5D14C6178A}" type="sibTrans" cxnId="{54F78FEB-201F-4D36-89FD-2048949C799C}">
      <dgm:prSet/>
      <dgm:spPr/>
      <dgm:t>
        <a:bodyPr/>
        <a:lstStyle/>
        <a:p>
          <a:endParaRPr lang="zh-CN" altLang="en-US" sz="1800"/>
        </a:p>
      </dgm:t>
    </dgm:pt>
    <dgm:pt modelId="{29EE62DA-2FE6-4EC5-9DFC-72B4D81DC166}">
      <dgm:prSet phldrT="[文本]" custT="1"/>
      <dgm:spPr/>
      <dgm:t>
        <a:bodyPr/>
        <a:lstStyle/>
        <a:p>
          <a:r>
            <a:rPr lang="en-US" altLang="zh-CN" sz="4000" dirty="0" smtClean="0">
              <a:solidFill>
                <a:srgbClr val="CC0066"/>
              </a:solidFill>
            </a:rPr>
            <a:t>4</a:t>
          </a:r>
          <a:endParaRPr lang="zh-CN" altLang="en-US" sz="4000" dirty="0">
            <a:solidFill>
              <a:srgbClr val="CC0066"/>
            </a:solidFill>
          </a:endParaRPr>
        </a:p>
      </dgm:t>
    </dgm:pt>
    <dgm:pt modelId="{04E5FA1B-6EAB-439D-A2FF-0A1559844AE4}" type="parTrans" cxnId="{20651F1D-3117-4E64-B2A2-038BD754B6FC}">
      <dgm:prSet/>
      <dgm:spPr/>
      <dgm:t>
        <a:bodyPr/>
        <a:lstStyle/>
        <a:p>
          <a:endParaRPr lang="zh-CN" altLang="en-US" sz="1800"/>
        </a:p>
      </dgm:t>
    </dgm:pt>
    <dgm:pt modelId="{AED19121-201D-4C82-8ECC-6AC817C189A3}" type="sibTrans" cxnId="{20651F1D-3117-4E64-B2A2-038BD754B6FC}">
      <dgm:prSet/>
      <dgm:spPr/>
      <dgm:t>
        <a:bodyPr/>
        <a:lstStyle/>
        <a:p>
          <a:endParaRPr lang="zh-CN" altLang="en-US" sz="1800"/>
        </a:p>
      </dgm:t>
    </dgm:pt>
    <dgm:pt modelId="{1B6FED84-A9CE-4CA9-B056-BDCBF6874847}">
      <dgm:prSet phldrT="[文本]" custT="1"/>
      <dgm:spPr/>
      <dgm:t>
        <a:bodyPr/>
        <a:lstStyle/>
        <a:p>
          <a:r>
            <a:rPr lang="en-US" altLang="zh-CN" sz="1800" b="0" i="0" dirty="0" smtClean="0"/>
            <a:t> </a:t>
          </a:r>
          <a:r>
            <a:rPr lang="zh-CN" altLang="en-US" sz="1800" b="0" i="0" dirty="0" smtClean="0"/>
            <a:t>按群计数</a:t>
          </a:r>
          <a:endParaRPr lang="zh-CN" altLang="en-US" sz="1800" dirty="0"/>
        </a:p>
      </dgm:t>
    </dgm:pt>
    <dgm:pt modelId="{8C876D3D-E621-4E22-BAF0-E86410766391}" type="parTrans" cxnId="{6388A343-157A-44EC-BF41-1848BF31E5A0}">
      <dgm:prSet/>
      <dgm:spPr/>
      <dgm:t>
        <a:bodyPr/>
        <a:lstStyle/>
        <a:p>
          <a:endParaRPr lang="zh-CN" altLang="en-US" sz="1800"/>
        </a:p>
      </dgm:t>
    </dgm:pt>
    <dgm:pt modelId="{E90652AE-A664-4A1C-B5AB-92D8EC3C2CC7}" type="sibTrans" cxnId="{6388A343-157A-44EC-BF41-1848BF31E5A0}">
      <dgm:prSet/>
      <dgm:spPr/>
      <dgm:t>
        <a:bodyPr/>
        <a:lstStyle/>
        <a:p>
          <a:endParaRPr lang="zh-CN" altLang="en-US" sz="1800"/>
        </a:p>
      </dgm:t>
    </dgm:pt>
    <dgm:pt modelId="{50B6EA9F-B3E4-4AC6-A4D7-107787AE78B8}">
      <dgm:prSet custT="1"/>
      <dgm:spPr/>
      <dgm:t>
        <a:bodyPr/>
        <a:lstStyle/>
        <a:p>
          <a:r>
            <a:rPr lang="en-US" altLang="zh-CN" sz="4000" dirty="0" smtClean="0">
              <a:solidFill>
                <a:srgbClr val="CC0066"/>
              </a:solidFill>
            </a:rPr>
            <a:t>2</a:t>
          </a:r>
          <a:endParaRPr lang="zh-CN" altLang="en-US" sz="4000" dirty="0">
            <a:solidFill>
              <a:srgbClr val="CC0066"/>
            </a:solidFill>
          </a:endParaRPr>
        </a:p>
      </dgm:t>
    </dgm:pt>
    <dgm:pt modelId="{2A745494-054F-4C25-AD18-44D07B18683C}" type="parTrans" cxnId="{48D16BF2-ED25-474F-9998-88B2A7CEBC20}">
      <dgm:prSet/>
      <dgm:spPr/>
      <dgm:t>
        <a:bodyPr/>
        <a:lstStyle/>
        <a:p>
          <a:endParaRPr lang="zh-CN" altLang="en-US" sz="1800"/>
        </a:p>
      </dgm:t>
    </dgm:pt>
    <dgm:pt modelId="{59E756E1-8480-458A-965E-926C9956D3C9}" type="sibTrans" cxnId="{48D16BF2-ED25-474F-9998-88B2A7CEBC20}">
      <dgm:prSet/>
      <dgm:spPr/>
      <dgm:t>
        <a:bodyPr/>
        <a:lstStyle/>
        <a:p>
          <a:endParaRPr lang="zh-CN" altLang="en-US" sz="1800"/>
        </a:p>
      </dgm:t>
    </dgm:pt>
    <dgm:pt modelId="{E27D13C2-04B6-45C0-9200-A3779C174E93}">
      <dgm:prSet custT="1"/>
      <dgm:spPr/>
      <dgm:t>
        <a:bodyPr/>
        <a:lstStyle/>
        <a:p>
          <a:r>
            <a:rPr lang="en-US" altLang="zh-CN" sz="4000" dirty="0" smtClean="0">
              <a:solidFill>
                <a:srgbClr val="CC0066"/>
              </a:solidFill>
            </a:rPr>
            <a:t>3</a:t>
          </a:r>
          <a:endParaRPr lang="zh-CN" altLang="en-US" sz="4000" dirty="0">
            <a:solidFill>
              <a:srgbClr val="CC0066"/>
            </a:solidFill>
          </a:endParaRPr>
        </a:p>
      </dgm:t>
    </dgm:pt>
    <dgm:pt modelId="{B07F5C21-DD0F-4ACE-A17C-78ED5E8A222C}" type="parTrans" cxnId="{00C069ED-E276-4E70-93F3-0CCA98A939B6}">
      <dgm:prSet/>
      <dgm:spPr/>
      <dgm:t>
        <a:bodyPr/>
        <a:lstStyle/>
        <a:p>
          <a:endParaRPr lang="zh-CN" altLang="en-US" sz="1800"/>
        </a:p>
      </dgm:t>
    </dgm:pt>
    <dgm:pt modelId="{98F58BBD-BB4C-4632-99D0-7DDD3DF07788}" type="sibTrans" cxnId="{00C069ED-E276-4E70-93F3-0CCA98A939B6}">
      <dgm:prSet/>
      <dgm:spPr/>
      <dgm:t>
        <a:bodyPr/>
        <a:lstStyle/>
        <a:p>
          <a:endParaRPr lang="zh-CN" altLang="en-US" sz="1800"/>
        </a:p>
      </dgm:t>
    </dgm:pt>
    <dgm:pt modelId="{B363C868-E838-4185-BFCD-A3B92AD46A2B}">
      <dgm:prSet custT="1"/>
      <dgm:spPr/>
      <dgm:t>
        <a:bodyPr/>
        <a:lstStyle/>
        <a:p>
          <a:pPr algn="l"/>
          <a:r>
            <a:rPr lang="zh-CN" altLang="en-US" sz="1800" b="0" i="0" dirty="0" smtClean="0"/>
            <a:t>运用多种感官强化幼儿计数</a:t>
          </a:r>
          <a:endParaRPr lang="zh-CN" altLang="en-US" sz="1800" dirty="0"/>
        </a:p>
      </dgm:t>
    </dgm:pt>
    <dgm:pt modelId="{395D2E24-8B1C-4DD6-A3A1-D0DB4049B591}" type="parTrans" cxnId="{813ABE54-8C35-4C95-A2A7-575BB0D199B1}">
      <dgm:prSet/>
      <dgm:spPr/>
      <dgm:t>
        <a:bodyPr/>
        <a:lstStyle/>
        <a:p>
          <a:endParaRPr lang="zh-CN" altLang="en-US" sz="1800"/>
        </a:p>
      </dgm:t>
    </dgm:pt>
    <dgm:pt modelId="{F958D652-EFA4-4FD2-86E5-D34D2883C7B6}" type="sibTrans" cxnId="{813ABE54-8C35-4C95-A2A7-575BB0D199B1}">
      <dgm:prSet/>
      <dgm:spPr/>
      <dgm:t>
        <a:bodyPr/>
        <a:lstStyle/>
        <a:p>
          <a:endParaRPr lang="zh-CN" altLang="en-US" sz="1800"/>
        </a:p>
      </dgm:t>
    </dgm:pt>
    <dgm:pt modelId="{346119E4-9FBA-4A8C-B743-1DC8322B09DC}">
      <dgm:prSet custT="1"/>
      <dgm:spPr/>
      <dgm:t>
        <a:bodyPr/>
        <a:lstStyle/>
        <a:p>
          <a:pPr algn="l"/>
          <a:endParaRPr lang="zh-CN" altLang="en-US" sz="1800" dirty="0"/>
        </a:p>
      </dgm:t>
    </dgm:pt>
    <dgm:pt modelId="{D5474495-C4B2-4C09-8049-E87774AD6DEE}" type="parTrans" cxnId="{74D297A7-1C3F-4A89-8219-CC2978815D8B}">
      <dgm:prSet/>
      <dgm:spPr/>
      <dgm:t>
        <a:bodyPr/>
        <a:lstStyle/>
        <a:p>
          <a:endParaRPr lang="zh-CN" altLang="en-US" sz="1800"/>
        </a:p>
      </dgm:t>
    </dgm:pt>
    <dgm:pt modelId="{CDE5281C-A110-4F17-93AA-EC42D54A8B6F}" type="sibTrans" cxnId="{74D297A7-1C3F-4A89-8219-CC2978815D8B}">
      <dgm:prSet/>
      <dgm:spPr/>
      <dgm:t>
        <a:bodyPr/>
        <a:lstStyle/>
        <a:p>
          <a:endParaRPr lang="zh-CN" altLang="en-US" sz="1800"/>
        </a:p>
      </dgm:t>
    </dgm:pt>
    <dgm:pt modelId="{7F83C7FD-7902-4307-9C49-EB967434DD0F}">
      <dgm:prSet custT="1"/>
      <dgm:spPr/>
      <dgm:t>
        <a:bodyPr/>
        <a:lstStyle/>
        <a:p>
          <a:pPr algn="l"/>
          <a:endParaRPr lang="zh-CN" altLang="en-US" sz="1800" dirty="0"/>
        </a:p>
      </dgm:t>
    </dgm:pt>
    <dgm:pt modelId="{ED90CB63-9F35-4784-9CE2-F9FE8E131B46}" type="parTrans" cxnId="{32490CD0-309E-470F-8DB7-4AEE505EFFB0}">
      <dgm:prSet/>
      <dgm:spPr/>
      <dgm:t>
        <a:bodyPr/>
        <a:lstStyle/>
        <a:p>
          <a:endParaRPr lang="zh-CN" altLang="en-US"/>
        </a:p>
      </dgm:t>
    </dgm:pt>
    <dgm:pt modelId="{982B3D44-670A-4E29-9050-4C860CFA6CA5}" type="sibTrans" cxnId="{32490CD0-309E-470F-8DB7-4AEE505EFFB0}">
      <dgm:prSet/>
      <dgm:spPr/>
      <dgm:t>
        <a:bodyPr/>
        <a:lstStyle/>
        <a:p>
          <a:endParaRPr lang="zh-CN" altLang="en-US"/>
        </a:p>
      </dgm:t>
    </dgm:pt>
    <dgm:pt modelId="{79976E65-61F9-4A5F-BE3C-B0312A20471F}">
      <dgm:prSet phldrT="[文本]" custT="1"/>
      <dgm:spPr/>
      <dgm:t>
        <a:bodyPr/>
        <a:lstStyle/>
        <a:p>
          <a:pPr algn="l"/>
          <a:endParaRPr lang="zh-CN" altLang="en-US" sz="1800" dirty="0"/>
        </a:p>
      </dgm:t>
    </dgm:pt>
    <dgm:pt modelId="{7C67D6ED-D794-461A-9DC6-FBE223A74818}" type="parTrans" cxnId="{E3E7B41B-4B68-4243-A613-0EA92BE1441B}">
      <dgm:prSet/>
      <dgm:spPr/>
      <dgm:t>
        <a:bodyPr/>
        <a:lstStyle/>
        <a:p>
          <a:endParaRPr lang="zh-CN" altLang="en-US"/>
        </a:p>
      </dgm:t>
    </dgm:pt>
    <dgm:pt modelId="{5D28F756-A1DF-429E-AC01-DBB7747514E2}" type="sibTrans" cxnId="{E3E7B41B-4B68-4243-A613-0EA92BE1441B}">
      <dgm:prSet/>
      <dgm:spPr/>
      <dgm:t>
        <a:bodyPr/>
        <a:lstStyle/>
        <a:p>
          <a:endParaRPr lang="zh-CN" altLang="en-US"/>
        </a:p>
      </dgm:t>
    </dgm:pt>
    <dgm:pt modelId="{ED0AF92D-8786-4AA7-8CDA-DB5AB57BBFE5}">
      <dgm:prSet custT="1"/>
      <dgm:spPr/>
      <dgm:t>
        <a:bodyPr/>
        <a:lstStyle/>
        <a:p>
          <a:pPr algn="l"/>
          <a:r>
            <a:rPr lang="zh-CN" altLang="en-US" sz="1800" b="0" i="0" dirty="0" smtClean="0"/>
            <a:t>教幼儿按数取（找）物</a:t>
          </a:r>
          <a:endParaRPr lang="zh-CN" altLang="en-US" sz="1800" dirty="0"/>
        </a:p>
      </dgm:t>
    </dgm:pt>
    <dgm:pt modelId="{E8550814-AF4F-4567-B79E-F8F9736B81A2}" type="parTrans" cxnId="{12404CF7-7709-4AE0-8DC5-6171926655CE}">
      <dgm:prSet/>
      <dgm:spPr/>
      <dgm:t>
        <a:bodyPr/>
        <a:lstStyle/>
        <a:p>
          <a:endParaRPr lang="zh-CN" altLang="en-US"/>
        </a:p>
      </dgm:t>
    </dgm:pt>
    <dgm:pt modelId="{B1B1ACC2-AD8F-4A09-B0F1-A30C61F66DCB}" type="sibTrans" cxnId="{12404CF7-7709-4AE0-8DC5-6171926655CE}">
      <dgm:prSet/>
      <dgm:spPr/>
      <dgm:t>
        <a:bodyPr/>
        <a:lstStyle/>
        <a:p>
          <a:endParaRPr lang="zh-CN" altLang="en-US"/>
        </a:p>
      </dgm:t>
    </dgm:pt>
    <dgm:pt modelId="{F96365A3-340E-4EA7-BCEB-7C1FEC8D1BFD}">
      <dgm:prSet phldrT="[文本]" custT="1"/>
      <dgm:spPr/>
      <dgm:t>
        <a:bodyPr/>
        <a:lstStyle/>
        <a:p>
          <a:endParaRPr lang="zh-CN" altLang="en-US" sz="1800" dirty="0"/>
        </a:p>
      </dgm:t>
    </dgm:pt>
    <dgm:pt modelId="{94FADF77-5A12-425B-92DF-DD16174DAD53}" type="parTrans" cxnId="{44B2B74C-8768-41CE-86CD-A796DB353D78}">
      <dgm:prSet/>
      <dgm:spPr/>
      <dgm:t>
        <a:bodyPr/>
        <a:lstStyle/>
        <a:p>
          <a:endParaRPr lang="zh-CN" altLang="en-US"/>
        </a:p>
      </dgm:t>
    </dgm:pt>
    <dgm:pt modelId="{98B18AB0-781C-4DE1-8F0B-29D86703CB35}" type="sibTrans" cxnId="{44B2B74C-8768-41CE-86CD-A796DB353D78}">
      <dgm:prSet/>
      <dgm:spPr/>
      <dgm:t>
        <a:bodyPr/>
        <a:lstStyle/>
        <a:p>
          <a:endParaRPr lang="zh-CN" altLang="en-US"/>
        </a:p>
      </dgm:t>
    </dgm:pt>
    <dgm:pt modelId="{D2C78802-B582-4FA5-8091-21CCAA4321B8}" type="pres">
      <dgm:prSet presAssocID="{28AA2312-D144-4290-9620-F40F45773CA1}" presName="Name0" presStyleCnt="0">
        <dgm:presLayoutVars>
          <dgm:dir/>
          <dgm:animLvl val="lvl"/>
          <dgm:resizeHandles/>
        </dgm:presLayoutVars>
      </dgm:prSet>
      <dgm:spPr/>
    </dgm:pt>
    <dgm:pt modelId="{C15FA4EA-5764-4C4D-9B70-EEC462F524C9}" type="pres">
      <dgm:prSet presAssocID="{6AF5089E-5E09-4715-805D-368182F4E55C}" presName="linNode" presStyleCnt="0"/>
      <dgm:spPr/>
    </dgm:pt>
    <dgm:pt modelId="{1DB0383F-CE7F-4483-947B-7EF95E1EC716}" type="pres">
      <dgm:prSet presAssocID="{6AF5089E-5E09-4715-805D-368182F4E55C}" presName="parentShp" presStyleLbl="node1" presStyleIdx="0" presStyleCnt="4" custLinFactNeighborX="-4199" custLinFactNeighborY="2501">
        <dgm:presLayoutVars>
          <dgm:bulletEnabled val="1"/>
        </dgm:presLayoutVars>
      </dgm:prSet>
      <dgm:spPr/>
    </dgm:pt>
    <dgm:pt modelId="{5F75BE5C-4F91-4C43-8E5A-822B7AE151E6}" type="pres">
      <dgm:prSet presAssocID="{6AF5089E-5E09-4715-805D-368182F4E55C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B19F65-57BE-42F0-82F9-E5FA95458D45}" type="pres">
      <dgm:prSet presAssocID="{9ABCA18C-180A-4236-8947-5F0BDE3428B0}" presName="spacing" presStyleCnt="0"/>
      <dgm:spPr/>
    </dgm:pt>
    <dgm:pt modelId="{89947C25-6D8F-42C6-86CC-344F8257D113}" type="pres">
      <dgm:prSet presAssocID="{50B6EA9F-B3E4-4AC6-A4D7-107787AE78B8}" presName="linNode" presStyleCnt="0"/>
      <dgm:spPr/>
    </dgm:pt>
    <dgm:pt modelId="{5CFAB67E-0CA9-4DFD-BF0D-C4BE51BE8229}" type="pres">
      <dgm:prSet presAssocID="{50B6EA9F-B3E4-4AC6-A4D7-107787AE78B8}" presName="parentShp" presStyleLbl="node1" presStyleIdx="1" presStyleCnt="4">
        <dgm:presLayoutVars>
          <dgm:bulletEnabled val="1"/>
        </dgm:presLayoutVars>
      </dgm:prSet>
      <dgm:spPr/>
    </dgm:pt>
    <dgm:pt modelId="{B33F5EF3-6CC8-4FA0-9C1D-B468C4EF45BA}" type="pres">
      <dgm:prSet presAssocID="{50B6EA9F-B3E4-4AC6-A4D7-107787AE78B8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F1427E-4D6E-4A44-9946-1430A0098F8D}" type="pres">
      <dgm:prSet presAssocID="{59E756E1-8480-458A-965E-926C9956D3C9}" presName="spacing" presStyleCnt="0"/>
      <dgm:spPr/>
    </dgm:pt>
    <dgm:pt modelId="{E0C1CA88-2B99-4561-8321-4D099A4F547E}" type="pres">
      <dgm:prSet presAssocID="{E27D13C2-04B6-45C0-9200-A3779C174E93}" presName="linNode" presStyleCnt="0"/>
      <dgm:spPr/>
    </dgm:pt>
    <dgm:pt modelId="{87123B3E-D321-49A2-A69E-831B5890203B}" type="pres">
      <dgm:prSet presAssocID="{E27D13C2-04B6-45C0-9200-A3779C174E93}" presName="parentShp" presStyleLbl="node1" presStyleIdx="2" presStyleCnt="4">
        <dgm:presLayoutVars>
          <dgm:bulletEnabled val="1"/>
        </dgm:presLayoutVars>
      </dgm:prSet>
      <dgm:spPr/>
    </dgm:pt>
    <dgm:pt modelId="{62E597C5-749C-49B5-AB99-1C94BC6241E1}" type="pres">
      <dgm:prSet presAssocID="{E27D13C2-04B6-45C0-9200-A3779C174E93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6BD4D1-1D3A-418C-B8C4-591EC3F1EB34}" type="pres">
      <dgm:prSet presAssocID="{98F58BBD-BB4C-4632-99D0-7DDD3DF07788}" presName="spacing" presStyleCnt="0"/>
      <dgm:spPr/>
    </dgm:pt>
    <dgm:pt modelId="{C046FE3F-917B-418A-89DF-E35C53CC172E}" type="pres">
      <dgm:prSet presAssocID="{29EE62DA-2FE6-4EC5-9DFC-72B4D81DC166}" presName="linNode" presStyleCnt="0"/>
      <dgm:spPr/>
    </dgm:pt>
    <dgm:pt modelId="{93294465-AA41-449C-985B-603ED16C4699}" type="pres">
      <dgm:prSet presAssocID="{29EE62DA-2FE6-4EC5-9DFC-72B4D81DC166}" presName="parentShp" presStyleLbl="node1" presStyleIdx="3" presStyleCnt="4">
        <dgm:presLayoutVars>
          <dgm:bulletEnabled val="1"/>
        </dgm:presLayoutVars>
      </dgm:prSet>
      <dgm:spPr/>
    </dgm:pt>
    <dgm:pt modelId="{13774751-661E-402A-AD7C-428C88D836D5}" type="pres">
      <dgm:prSet presAssocID="{29EE62DA-2FE6-4EC5-9DFC-72B4D81DC166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06443D4-E1C7-4094-8ADD-6D7557C1BCAC}" type="presOf" srcId="{B363C868-E838-4185-BFCD-A3B92AD46A2B}" destId="{B33F5EF3-6CC8-4FA0-9C1D-B468C4EF45BA}" srcOrd="0" destOrd="1" presId="urn:microsoft.com/office/officeart/2005/8/layout/vList6"/>
    <dgm:cxn modelId="{41BAB213-0810-4002-AC4E-9432B2C836FE}" type="presOf" srcId="{79976E65-61F9-4A5F-BE3C-B0312A20471F}" destId="{5F75BE5C-4F91-4C43-8E5A-822B7AE151E6}" srcOrd="0" destOrd="0" presId="urn:microsoft.com/office/officeart/2005/8/layout/vList6"/>
    <dgm:cxn modelId="{00C069ED-E276-4E70-93F3-0CCA98A939B6}" srcId="{28AA2312-D144-4290-9620-F40F45773CA1}" destId="{E27D13C2-04B6-45C0-9200-A3779C174E93}" srcOrd="2" destOrd="0" parTransId="{B07F5C21-DD0F-4ACE-A17C-78ED5E8A222C}" sibTransId="{98F58BBD-BB4C-4632-99D0-7DDD3DF07788}"/>
    <dgm:cxn modelId="{813ABE54-8C35-4C95-A2A7-575BB0D199B1}" srcId="{50B6EA9F-B3E4-4AC6-A4D7-107787AE78B8}" destId="{B363C868-E838-4185-BFCD-A3B92AD46A2B}" srcOrd="1" destOrd="0" parTransId="{395D2E24-8B1C-4DD6-A3A1-D0DB4049B591}" sibTransId="{F958D652-EFA4-4FD2-86E5-D34D2883C7B6}"/>
    <dgm:cxn modelId="{A21E56AA-A446-4449-AB94-E3206DFC2DE4}" type="presOf" srcId="{50B6EA9F-B3E4-4AC6-A4D7-107787AE78B8}" destId="{5CFAB67E-0CA9-4DFD-BF0D-C4BE51BE8229}" srcOrd="0" destOrd="0" presId="urn:microsoft.com/office/officeart/2005/8/layout/vList6"/>
    <dgm:cxn modelId="{32490CD0-309E-470F-8DB7-4AEE505EFFB0}" srcId="{50B6EA9F-B3E4-4AC6-A4D7-107787AE78B8}" destId="{7F83C7FD-7902-4307-9C49-EB967434DD0F}" srcOrd="0" destOrd="0" parTransId="{ED90CB63-9F35-4784-9CE2-F9FE8E131B46}" sibTransId="{982B3D44-670A-4E29-9050-4C860CFA6CA5}"/>
    <dgm:cxn modelId="{6D800914-C39B-4030-A77C-6C87E1EF895C}" type="presOf" srcId="{E27D13C2-04B6-45C0-9200-A3779C174E93}" destId="{87123B3E-D321-49A2-A69E-831B5890203B}" srcOrd="0" destOrd="0" presId="urn:microsoft.com/office/officeart/2005/8/layout/vList6"/>
    <dgm:cxn modelId="{9022B4DE-A869-4F98-9A46-9B92E4D8D79C}" type="presOf" srcId="{29EE62DA-2FE6-4EC5-9DFC-72B4D81DC166}" destId="{93294465-AA41-449C-985B-603ED16C4699}" srcOrd="0" destOrd="0" presId="urn:microsoft.com/office/officeart/2005/8/layout/vList6"/>
    <dgm:cxn modelId="{4F4F490B-CD2F-4220-91F4-C864F34FF397}" type="presOf" srcId="{6AF5089E-5E09-4715-805D-368182F4E55C}" destId="{1DB0383F-CE7F-4483-947B-7EF95E1EC716}" srcOrd="0" destOrd="0" presId="urn:microsoft.com/office/officeart/2005/8/layout/vList6"/>
    <dgm:cxn modelId="{A7F9A372-D7DE-4521-B856-2DA2EAB6392D}" type="presOf" srcId="{F96365A3-340E-4EA7-BCEB-7C1FEC8D1BFD}" destId="{13774751-661E-402A-AD7C-428C88D836D5}" srcOrd="0" destOrd="0" presId="urn:microsoft.com/office/officeart/2005/8/layout/vList6"/>
    <dgm:cxn modelId="{6388A343-157A-44EC-BF41-1848BF31E5A0}" srcId="{29EE62DA-2FE6-4EC5-9DFC-72B4D81DC166}" destId="{1B6FED84-A9CE-4CA9-B056-BDCBF6874847}" srcOrd="1" destOrd="0" parTransId="{8C876D3D-E621-4E22-BAF0-E86410766391}" sibTransId="{E90652AE-A664-4A1C-B5AB-92D8EC3C2CC7}"/>
    <dgm:cxn modelId="{A5DA80C7-C1F5-498C-992F-CBE38CAF2865}" type="presOf" srcId="{A803378C-9E68-4DC6-BA87-5F145274EEEA}" destId="{5F75BE5C-4F91-4C43-8E5A-822B7AE151E6}" srcOrd="0" destOrd="1" presId="urn:microsoft.com/office/officeart/2005/8/layout/vList6"/>
    <dgm:cxn modelId="{CE94CFF5-9233-49F7-8EF7-FFAC9E747B48}" srcId="{28AA2312-D144-4290-9620-F40F45773CA1}" destId="{6AF5089E-5E09-4715-805D-368182F4E55C}" srcOrd="0" destOrd="0" parTransId="{9E9A7534-F10B-4270-B013-B2CF9AA19CA4}" sibTransId="{9ABCA18C-180A-4236-8947-5F0BDE3428B0}"/>
    <dgm:cxn modelId="{CE14A8B0-70FD-447C-9E62-810BDDCD1256}" type="presOf" srcId="{28AA2312-D144-4290-9620-F40F45773CA1}" destId="{D2C78802-B582-4FA5-8091-21CCAA4321B8}" srcOrd="0" destOrd="0" presId="urn:microsoft.com/office/officeart/2005/8/layout/vList6"/>
    <dgm:cxn modelId="{74D297A7-1C3F-4A89-8219-CC2978815D8B}" srcId="{E27D13C2-04B6-45C0-9200-A3779C174E93}" destId="{346119E4-9FBA-4A8C-B743-1DC8322B09DC}" srcOrd="0" destOrd="0" parTransId="{D5474495-C4B2-4C09-8049-E87774AD6DEE}" sibTransId="{CDE5281C-A110-4F17-93AA-EC42D54A8B6F}"/>
    <dgm:cxn modelId="{1A3D7771-F4B4-4CEA-A518-0FAB99706ADE}" type="presOf" srcId="{7F83C7FD-7902-4307-9C49-EB967434DD0F}" destId="{B33F5EF3-6CC8-4FA0-9C1D-B468C4EF45BA}" srcOrd="0" destOrd="0" presId="urn:microsoft.com/office/officeart/2005/8/layout/vList6"/>
    <dgm:cxn modelId="{2AD612E6-C223-499E-880E-A5B045739F89}" type="presOf" srcId="{346119E4-9FBA-4A8C-B743-1DC8322B09DC}" destId="{62E597C5-749C-49B5-AB99-1C94BC6241E1}" srcOrd="0" destOrd="0" presId="urn:microsoft.com/office/officeart/2005/8/layout/vList6"/>
    <dgm:cxn modelId="{E3E7B41B-4B68-4243-A613-0EA92BE1441B}" srcId="{6AF5089E-5E09-4715-805D-368182F4E55C}" destId="{79976E65-61F9-4A5F-BE3C-B0312A20471F}" srcOrd="0" destOrd="0" parTransId="{7C67D6ED-D794-461A-9DC6-FBE223A74818}" sibTransId="{5D28F756-A1DF-429E-AC01-DBB7747514E2}"/>
    <dgm:cxn modelId="{20651F1D-3117-4E64-B2A2-038BD754B6FC}" srcId="{28AA2312-D144-4290-9620-F40F45773CA1}" destId="{29EE62DA-2FE6-4EC5-9DFC-72B4D81DC166}" srcOrd="3" destOrd="0" parTransId="{04E5FA1B-6EAB-439D-A2FF-0A1559844AE4}" sibTransId="{AED19121-201D-4C82-8ECC-6AC817C189A3}"/>
    <dgm:cxn modelId="{949DEC52-F863-4C16-876B-8552F23F5466}" type="presOf" srcId="{ED0AF92D-8786-4AA7-8CDA-DB5AB57BBFE5}" destId="{62E597C5-749C-49B5-AB99-1C94BC6241E1}" srcOrd="0" destOrd="1" presId="urn:microsoft.com/office/officeart/2005/8/layout/vList6"/>
    <dgm:cxn modelId="{1EBA24FE-945B-4B7B-AF20-2992306A1A88}" type="presOf" srcId="{1B6FED84-A9CE-4CA9-B056-BDCBF6874847}" destId="{13774751-661E-402A-AD7C-428C88D836D5}" srcOrd="0" destOrd="1" presId="urn:microsoft.com/office/officeart/2005/8/layout/vList6"/>
    <dgm:cxn modelId="{48D16BF2-ED25-474F-9998-88B2A7CEBC20}" srcId="{28AA2312-D144-4290-9620-F40F45773CA1}" destId="{50B6EA9F-B3E4-4AC6-A4D7-107787AE78B8}" srcOrd="1" destOrd="0" parTransId="{2A745494-054F-4C25-AD18-44D07B18683C}" sibTransId="{59E756E1-8480-458A-965E-926C9956D3C9}"/>
    <dgm:cxn modelId="{12404CF7-7709-4AE0-8DC5-6171926655CE}" srcId="{E27D13C2-04B6-45C0-9200-A3779C174E93}" destId="{ED0AF92D-8786-4AA7-8CDA-DB5AB57BBFE5}" srcOrd="1" destOrd="0" parTransId="{E8550814-AF4F-4567-B79E-F8F9736B81A2}" sibTransId="{B1B1ACC2-AD8F-4A09-B0F1-A30C61F66DCB}"/>
    <dgm:cxn modelId="{54F78FEB-201F-4D36-89FD-2048949C799C}" srcId="{6AF5089E-5E09-4715-805D-368182F4E55C}" destId="{A803378C-9E68-4DC6-BA87-5F145274EEEA}" srcOrd="1" destOrd="0" parTransId="{277D233B-B6A2-48CA-8827-3C1790D2548B}" sibTransId="{EECB48F7-814D-4166-82E1-AE5D14C6178A}"/>
    <dgm:cxn modelId="{44B2B74C-8768-41CE-86CD-A796DB353D78}" srcId="{29EE62DA-2FE6-4EC5-9DFC-72B4D81DC166}" destId="{F96365A3-340E-4EA7-BCEB-7C1FEC8D1BFD}" srcOrd="0" destOrd="0" parTransId="{94FADF77-5A12-425B-92DF-DD16174DAD53}" sibTransId="{98B18AB0-781C-4DE1-8F0B-29D86703CB35}"/>
    <dgm:cxn modelId="{3CC8B90A-3FA5-42EA-A953-BBF9245783C1}" type="presParOf" srcId="{D2C78802-B582-4FA5-8091-21CCAA4321B8}" destId="{C15FA4EA-5764-4C4D-9B70-EEC462F524C9}" srcOrd="0" destOrd="0" presId="urn:microsoft.com/office/officeart/2005/8/layout/vList6"/>
    <dgm:cxn modelId="{075431FD-59E4-4160-BE21-E0ED5B1C2DC7}" type="presParOf" srcId="{C15FA4EA-5764-4C4D-9B70-EEC462F524C9}" destId="{1DB0383F-CE7F-4483-947B-7EF95E1EC716}" srcOrd="0" destOrd="0" presId="urn:microsoft.com/office/officeart/2005/8/layout/vList6"/>
    <dgm:cxn modelId="{9C4FEE2D-3BDC-4A8D-AC74-890ED779C894}" type="presParOf" srcId="{C15FA4EA-5764-4C4D-9B70-EEC462F524C9}" destId="{5F75BE5C-4F91-4C43-8E5A-822B7AE151E6}" srcOrd="1" destOrd="0" presId="urn:microsoft.com/office/officeart/2005/8/layout/vList6"/>
    <dgm:cxn modelId="{E71637ED-7AFA-4FF6-AA67-86E21C651A1F}" type="presParOf" srcId="{D2C78802-B582-4FA5-8091-21CCAA4321B8}" destId="{B6B19F65-57BE-42F0-82F9-E5FA95458D45}" srcOrd="1" destOrd="0" presId="urn:microsoft.com/office/officeart/2005/8/layout/vList6"/>
    <dgm:cxn modelId="{F85176CB-6F22-4F8A-A556-769C4AD26561}" type="presParOf" srcId="{D2C78802-B582-4FA5-8091-21CCAA4321B8}" destId="{89947C25-6D8F-42C6-86CC-344F8257D113}" srcOrd="2" destOrd="0" presId="urn:microsoft.com/office/officeart/2005/8/layout/vList6"/>
    <dgm:cxn modelId="{E0BE978C-DF5C-46A7-83CE-DBC417AB6176}" type="presParOf" srcId="{89947C25-6D8F-42C6-86CC-344F8257D113}" destId="{5CFAB67E-0CA9-4DFD-BF0D-C4BE51BE8229}" srcOrd="0" destOrd="0" presId="urn:microsoft.com/office/officeart/2005/8/layout/vList6"/>
    <dgm:cxn modelId="{96A38561-5EB9-4B0F-872F-2E80482D26E4}" type="presParOf" srcId="{89947C25-6D8F-42C6-86CC-344F8257D113}" destId="{B33F5EF3-6CC8-4FA0-9C1D-B468C4EF45BA}" srcOrd="1" destOrd="0" presId="urn:microsoft.com/office/officeart/2005/8/layout/vList6"/>
    <dgm:cxn modelId="{52F90152-3DF5-43ED-9C5F-9997EC9ACF27}" type="presParOf" srcId="{D2C78802-B582-4FA5-8091-21CCAA4321B8}" destId="{11F1427E-4D6E-4A44-9946-1430A0098F8D}" srcOrd="3" destOrd="0" presId="urn:microsoft.com/office/officeart/2005/8/layout/vList6"/>
    <dgm:cxn modelId="{D66B4FF8-4700-4C7E-A4CC-7E86F60BC248}" type="presParOf" srcId="{D2C78802-B582-4FA5-8091-21CCAA4321B8}" destId="{E0C1CA88-2B99-4561-8321-4D099A4F547E}" srcOrd="4" destOrd="0" presId="urn:microsoft.com/office/officeart/2005/8/layout/vList6"/>
    <dgm:cxn modelId="{82F630BC-FFCB-40AF-8571-221DEA2767F4}" type="presParOf" srcId="{E0C1CA88-2B99-4561-8321-4D099A4F547E}" destId="{87123B3E-D321-49A2-A69E-831B5890203B}" srcOrd="0" destOrd="0" presId="urn:microsoft.com/office/officeart/2005/8/layout/vList6"/>
    <dgm:cxn modelId="{B3680B41-4E3F-4786-9703-EA62F91D0555}" type="presParOf" srcId="{E0C1CA88-2B99-4561-8321-4D099A4F547E}" destId="{62E597C5-749C-49B5-AB99-1C94BC6241E1}" srcOrd="1" destOrd="0" presId="urn:microsoft.com/office/officeart/2005/8/layout/vList6"/>
    <dgm:cxn modelId="{FDBCB1B9-6149-4722-BBFA-50C30E08D265}" type="presParOf" srcId="{D2C78802-B582-4FA5-8091-21CCAA4321B8}" destId="{006BD4D1-1D3A-418C-B8C4-591EC3F1EB34}" srcOrd="5" destOrd="0" presId="urn:microsoft.com/office/officeart/2005/8/layout/vList6"/>
    <dgm:cxn modelId="{8B38C5C0-875B-46BC-A596-441A15AA53CD}" type="presParOf" srcId="{D2C78802-B582-4FA5-8091-21CCAA4321B8}" destId="{C046FE3F-917B-418A-89DF-E35C53CC172E}" srcOrd="6" destOrd="0" presId="urn:microsoft.com/office/officeart/2005/8/layout/vList6"/>
    <dgm:cxn modelId="{E4D30C3C-26F3-4FFE-B12E-EA5D2AE09B03}" type="presParOf" srcId="{C046FE3F-917B-418A-89DF-E35C53CC172E}" destId="{93294465-AA41-449C-985B-603ED16C4699}" srcOrd="0" destOrd="0" presId="urn:microsoft.com/office/officeart/2005/8/layout/vList6"/>
    <dgm:cxn modelId="{C27690DB-9A19-4A79-B441-E17BAAC10DC5}" type="presParOf" srcId="{C046FE3F-917B-418A-89DF-E35C53CC172E}" destId="{13774751-661E-402A-AD7C-428C88D836D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6BDEE5-6BA7-4975-A40C-AE45BADB93E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71D9CBF-746E-48FF-9F6C-9200BF886A4D}">
      <dgm:prSet phldrT="[文本]" custT="1"/>
      <dgm:spPr/>
      <dgm:t>
        <a:bodyPr/>
        <a:lstStyle/>
        <a:p>
          <a:r>
            <a:rPr lang="zh-CN" altLang="en-US" sz="1800" b="0" i="0" dirty="0" smtClean="0"/>
            <a:t>其他领域活动中计数活动的渗透</a:t>
          </a:r>
          <a:endParaRPr lang="zh-CN" altLang="en-US" sz="1800" dirty="0"/>
        </a:p>
      </dgm:t>
    </dgm:pt>
    <dgm:pt modelId="{DBA3E80D-74AA-40FB-988D-E52C53F62135}" type="parTrans" cxnId="{960C8CC8-1C98-4781-AEE4-1EBB8241BD50}">
      <dgm:prSet/>
      <dgm:spPr/>
      <dgm:t>
        <a:bodyPr/>
        <a:lstStyle/>
        <a:p>
          <a:endParaRPr lang="zh-CN" altLang="en-US" sz="1800"/>
        </a:p>
      </dgm:t>
    </dgm:pt>
    <dgm:pt modelId="{D9974D7A-F054-42F5-88DE-9C19301B81B1}" type="sibTrans" cxnId="{960C8CC8-1C98-4781-AEE4-1EBB8241BD50}">
      <dgm:prSet/>
      <dgm:spPr/>
      <dgm:t>
        <a:bodyPr/>
        <a:lstStyle/>
        <a:p>
          <a:endParaRPr lang="zh-CN" altLang="en-US" sz="1800"/>
        </a:p>
      </dgm:t>
    </dgm:pt>
    <dgm:pt modelId="{9ECD4E31-2311-4506-B98C-C5D3A18A3AC9}">
      <dgm:prSet phldrT="[文本]" custT="1"/>
      <dgm:spPr/>
      <dgm:t>
        <a:bodyPr/>
        <a:lstStyle/>
        <a:p>
          <a:r>
            <a:rPr lang="zh-CN" altLang="en-US" sz="1800" b="0" i="0" dirty="0" smtClean="0"/>
            <a:t>游戏中计数教育的渗透</a:t>
          </a:r>
          <a:endParaRPr lang="zh-CN" altLang="en-US" sz="1800" dirty="0"/>
        </a:p>
      </dgm:t>
    </dgm:pt>
    <dgm:pt modelId="{FBBD7406-EFFA-4D13-8190-F37D3F5ED68B}" type="parTrans" cxnId="{F92D36D0-FAFA-43C2-8B1D-921D8523C35C}">
      <dgm:prSet/>
      <dgm:spPr/>
      <dgm:t>
        <a:bodyPr/>
        <a:lstStyle/>
        <a:p>
          <a:endParaRPr lang="zh-CN" altLang="en-US" sz="1800"/>
        </a:p>
      </dgm:t>
    </dgm:pt>
    <dgm:pt modelId="{C57BD804-8888-4C7F-BF21-11D3C959ADAA}" type="sibTrans" cxnId="{F92D36D0-FAFA-43C2-8B1D-921D8523C35C}">
      <dgm:prSet/>
      <dgm:spPr/>
      <dgm:t>
        <a:bodyPr/>
        <a:lstStyle/>
        <a:p>
          <a:endParaRPr lang="zh-CN" altLang="en-US" sz="1800"/>
        </a:p>
      </dgm:t>
    </dgm:pt>
    <dgm:pt modelId="{6EC0F4E4-9A5F-4C57-A473-D2DDA2C4F8BE}">
      <dgm:prSet phldrT="[文本]" custT="1"/>
      <dgm:spPr/>
      <dgm:t>
        <a:bodyPr/>
        <a:lstStyle/>
        <a:p>
          <a:r>
            <a:rPr lang="zh-CN" altLang="en-US" sz="1800" b="0" i="0" dirty="0" smtClean="0"/>
            <a:t>区角活动中计数教育的渗透</a:t>
          </a:r>
          <a:endParaRPr lang="zh-CN" altLang="en-US" sz="1800" dirty="0"/>
        </a:p>
      </dgm:t>
    </dgm:pt>
    <dgm:pt modelId="{3E745453-B31F-4271-9042-779B049C52E7}" type="parTrans" cxnId="{291D13A7-4FA8-438B-A510-B764B895A2FE}">
      <dgm:prSet/>
      <dgm:spPr/>
      <dgm:t>
        <a:bodyPr/>
        <a:lstStyle/>
        <a:p>
          <a:endParaRPr lang="zh-CN" altLang="en-US" sz="1800"/>
        </a:p>
      </dgm:t>
    </dgm:pt>
    <dgm:pt modelId="{A9A5F21D-9079-41FE-B06D-54F156536FB1}" type="sibTrans" cxnId="{291D13A7-4FA8-438B-A510-B764B895A2FE}">
      <dgm:prSet/>
      <dgm:spPr/>
      <dgm:t>
        <a:bodyPr/>
        <a:lstStyle/>
        <a:p>
          <a:endParaRPr lang="zh-CN" altLang="en-US" sz="1800"/>
        </a:p>
      </dgm:t>
    </dgm:pt>
    <dgm:pt modelId="{50D746BB-4D44-4879-B463-472EA4680357}">
      <dgm:prSet custT="1"/>
      <dgm:spPr/>
      <dgm:t>
        <a:bodyPr/>
        <a:lstStyle/>
        <a:p>
          <a:r>
            <a:rPr lang="zh-CN" altLang="en-US" sz="1800" b="0" i="0" dirty="0" smtClean="0"/>
            <a:t>日常生活中计数教育的渗透</a:t>
          </a:r>
          <a:endParaRPr lang="zh-CN" altLang="en-US" sz="1800" dirty="0"/>
        </a:p>
      </dgm:t>
    </dgm:pt>
    <dgm:pt modelId="{BBFAAA1F-F576-4FE0-B8D6-7BB7BB44ABCB}" type="parTrans" cxnId="{413561E2-8939-4413-B2D3-891D3719213F}">
      <dgm:prSet/>
      <dgm:spPr/>
      <dgm:t>
        <a:bodyPr/>
        <a:lstStyle/>
        <a:p>
          <a:endParaRPr lang="zh-CN" altLang="en-US" sz="1800"/>
        </a:p>
      </dgm:t>
    </dgm:pt>
    <dgm:pt modelId="{1AB4E254-8545-435C-BE5E-24947941E6CC}" type="sibTrans" cxnId="{413561E2-8939-4413-B2D3-891D3719213F}">
      <dgm:prSet/>
      <dgm:spPr/>
      <dgm:t>
        <a:bodyPr/>
        <a:lstStyle/>
        <a:p>
          <a:endParaRPr lang="zh-CN" altLang="en-US" sz="1800"/>
        </a:p>
      </dgm:t>
    </dgm:pt>
    <dgm:pt modelId="{AAC16CB2-7040-41E6-BF6F-C88C8B576945}" type="pres">
      <dgm:prSet presAssocID="{906BDEE5-6BA7-4975-A40C-AE45BADB93E9}" presName="Name0" presStyleCnt="0">
        <dgm:presLayoutVars>
          <dgm:dir/>
          <dgm:resizeHandles val="exact"/>
        </dgm:presLayoutVars>
      </dgm:prSet>
      <dgm:spPr/>
    </dgm:pt>
    <dgm:pt modelId="{53CAB751-F374-4B23-835B-AD2778A48FA2}" type="pres">
      <dgm:prSet presAssocID="{D71D9CBF-746E-48FF-9F6C-9200BF886A4D}" presName="composite" presStyleCnt="0"/>
      <dgm:spPr/>
    </dgm:pt>
    <dgm:pt modelId="{857FED1F-B6D4-4B4A-A959-C4A26364FB58}" type="pres">
      <dgm:prSet presAssocID="{D71D9CBF-746E-48FF-9F6C-9200BF886A4D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C6BAA8-3F18-4F40-A4FD-07F96EEC3F0D}" type="pres">
      <dgm:prSet presAssocID="{D71D9CBF-746E-48FF-9F6C-9200BF886A4D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29FE3A90-0570-4E64-84DB-9270463B61B4}" type="pres">
      <dgm:prSet presAssocID="{D9974D7A-F054-42F5-88DE-9C19301B81B1}" presName="sibTrans" presStyleCnt="0"/>
      <dgm:spPr/>
    </dgm:pt>
    <dgm:pt modelId="{CF1C0595-8BFE-4030-BC12-CF6A1DCD7DE2}" type="pres">
      <dgm:prSet presAssocID="{50D746BB-4D44-4879-B463-472EA4680357}" presName="composite" presStyleCnt="0"/>
      <dgm:spPr/>
    </dgm:pt>
    <dgm:pt modelId="{7E0F6638-C9E6-4B1F-AD3A-5034AAB3959D}" type="pres">
      <dgm:prSet presAssocID="{50D746BB-4D44-4879-B463-472EA4680357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24604A-C6D0-4EB3-B70E-A2A7881E15BB}" type="pres">
      <dgm:prSet presAssocID="{50D746BB-4D44-4879-B463-472EA4680357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6F31F16-725F-43F2-BB46-6800F4C4B22A}" type="pres">
      <dgm:prSet presAssocID="{1AB4E254-8545-435C-BE5E-24947941E6CC}" presName="sibTrans" presStyleCnt="0"/>
      <dgm:spPr/>
    </dgm:pt>
    <dgm:pt modelId="{284670FA-85EC-4EC0-8266-4F331BC66E23}" type="pres">
      <dgm:prSet presAssocID="{9ECD4E31-2311-4506-B98C-C5D3A18A3AC9}" presName="composite" presStyleCnt="0"/>
      <dgm:spPr/>
    </dgm:pt>
    <dgm:pt modelId="{E07E5624-79F2-4C78-81AB-E515062322FE}" type="pres">
      <dgm:prSet presAssocID="{9ECD4E31-2311-4506-B98C-C5D3A18A3AC9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A5E4EB-0072-44E3-A989-93FF652A4A66}" type="pres">
      <dgm:prSet presAssocID="{9ECD4E31-2311-4506-B98C-C5D3A18A3AC9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EBCEF149-FECA-43D1-AF0D-7B7508CB7A02}" type="pres">
      <dgm:prSet presAssocID="{C57BD804-8888-4C7F-BF21-11D3C959ADAA}" presName="sibTrans" presStyleCnt="0"/>
      <dgm:spPr/>
    </dgm:pt>
    <dgm:pt modelId="{54DF4F28-BB36-4E66-AEE6-93EC3C53A1A8}" type="pres">
      <dgm:prSet presAssocID="{6EC0F4E4-9A5F-4C57-A473-D2DDA2C4F8BE}" presName="composite" presStyleCnt="0"/>
      <dgm:spPr/>
    </dgm:pt>
    <dgm:pt modelId="{4C33AA01-7949-4DBF-9428-F6A50F214707}" type="pres">
      <dgm:prSet presAssocID="{6EC0F4E4-9A5F-4C57-A473-D2DDA2C4F8BE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D2FBDFD-BCED-4381-9372-A5639EBE9AA3}" type="pres">
      <dgm:prSet presAssocID="{6EC0F4E4-9A5F-4C57-A473-D2DDA2C4F8BE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291D13A7-4FA8-438B-A510-B764B895A2FE}" srcId="{906BDEE5-6BA7-4975-A40C-AE45BADB93E9}" destId="{6EC0F4E4-9A5F-4C57-A473-D2DDA2C4F8BE}" srcOrd="3" destOrd="0" parTransId="{3E745453-B31F-4271-9042-779B049C52E7}" sibTransId="{A9A5F21D-9079-41FE-B06D-54F156536FB1}"/>
    <dgm:cxn modelId="{BB74E522-23B1-4ADA-9E13-EF140D60915A}" type="presOf" srcId="{6EC0F4E4-9A5F-4C57-A473-D2DDA2C4F8BE}" destId="{4C33AA01-7949-4DBF-9428-F6A50F214707}" srcOrd="0" destOrd="0" presId="urn:microsoft.com/office/officeart/2008/layout/PictureStrips"/>
    <dgm:cxn modelId="{AD40F3C9-F9B2-4B3B-8266-7E2C5EE1A8B1}" type="presOf" srcId="{50D746BB-4D44-4879-B463-472EA4680357}" destId="{7E0F6638-C9E6-4B1F-AD3A-5034AAB3959D}" srcOrd="0" destOrd="0" presId="urn:microsoft.com/office/officeart/2008/layout/PictureStrips"/>
    <dgm:cxn modelId="{F92D36D0-FAFA-43C2-8B1D-921D8523C35C}" srcId="{906BDEE5-6BA7-4975-A40C-AE45BADB93E9}" destId="{9ECD4E31-2311-4506-B98C-C5D3A18A3AC9}" srcOrd="2" destOrd="0" parTransId="{FBBD7406-EFFA-4D13-8190-F37D3F5ED68B}" sibTransId="{C57BD804-8888-4C7F-BF21-11D3C959ADAA}"/>
    <dgm:cxn modelId="{960C8CC8-1C98-4781-AEE4-1EBB8241BD50}" srcId="{906BDEE5-6BA7-4975-A40C-AE45BADB93E9}" destId="{D71D9CBF-746E-48FF-9F6C-9200BF886A4D}" srcOrd="0" destOrd="0" parTransId="{DBA3E80D-74AA-40FB-988D-E52C53F62135}" sibTransId="{D9974D7A-F054-42F5-88DE-9C19301B81B1}"/>
    <dgm:cxn modelId="{A2987351-F1F2-4D80-A5C2-66F8E5226977}" type="presOf" srcId="{9ECD4E31-2311-4506-B98C-C5D3A18A3AC9}" destId="{E07E5624-79F2-4C78-81AB-E515062322FE}" srcOrd="0" destOrd="0" presId="urn:microsoft.com/office/officeart/2008/layout/PictureStrips"/>
    <dgm:cxn modelId="{413561E2-8939-4413-B2D3-891D3719213F}" srcId="{906BDEE5-6BA7-4975-A40C-AE45BADB93E9}" destId="{50D746BB-4D44-4879-B463-472EA4680357}" srcOrd="1" destOrd="0" parTransId="{BBFAAA1F-F576-4FE0-B8D6-7BB7BB44ABCB}" sibTransId="{1AB4E254-8545-435C-BE5E-24947941E6CC}"/>
    <dgm:cxn modelId="{A1105A37-9601-40CE-9ACE-5FBC756405C7}" type="presOf" srcId="{906BDEE5-6BA7-4975-A40C-AE45BADB93E9}" destId="{AAC16CB2-7040-41E6-BF6F-C88C8B576945}" srcOrd="0" destOrd="0" presId="urn:microsoft.com/office/officeart/2008/layout/PictureStrips"/>
    <dgm:cxn modelId="{BFA210D8-72E8-467C-B015-614D8385B05C}" type="presOf" srcId="{D71D9CBF-746E-48FF-9F6C-9200BF886A4D}" destId="{857FED1F-B6D4-4B4A-A959-C4A26364FB58}" srcOrd="0" destOrd="0" presId="urn:microsoft.com/office/officeart/2008/layout/PictureStrips"/>
    <dgm:cxn modelId="{9D9067E0-9D40-4BF9-907F-9134CB54EB31}" type="presParOf" srcId="{AAC16CB2-7040-41E6-BF6F-C88C8B576945}" destId="{53CAB751-F374-4B23-835B-AD2778A48FA2}" srcOrd="0" destOrd="0" presId="urn:microsoft.com/office/officeart/2008/layout/PictureStrips"/>
    <dgm:cxn modelId="{1A02F44B-D295-4FD9-8C5B-333645C8A1F4}" type="presParOf" srcId="{53CAB751-F374-4B23-835B-AD2778A48FA2}" destId="{857FED1F-B6D4-4B4A-A959-C4A26364FB58}" srcOrd="0" destOrd="0" presId="urn:microsoft.com/office/officeart/2008/layout/PictureStrips"/>
    <dgm:cxn modelId="{F463B8C0-8C75-4C01-A06D-663A9E9CA598}" type="presParOf" srcId="{53CAB751-F374-4B23-835B-AD2778A48FA2}" destId="{8CC6BAA8-3F18-4F40-A4FD-07F96EEC3F0D}" srcOrd="1" destOrd="0" presId="urn:microsoft.com/office/officeart/2008/layout/PictureStrips"/>
    <dgm:cxn modelId="{85D83DCB-E4D1-4846-A1CA-FFAEEF0745C5}" type="presParOf" srcId="{AAC16CB2-7040-41E6-BF6F-C88C8B576945}" destId="{29FE3A90-0570-4E64-84DB-9270463B61B4}" srcOrd="1" destOrd="0" presId="urn:microsoft.com/office/officeart/2008/layout/PictureStrips"/>
    <dgm:cxn modelId="{CB2CA3D3-783F-4762-A05B-B4912EAA826E}" type="presParOf" srcId="{AAC16CB2-7040-41E6-BF6F-C88C8B576945}" destId="{CF1C0595-8BFE-4030-BC12-CF6A1DCD7DE2}" srcOrd="2" destOrd="0" presId="urn:microsoft.com/office/officeart/2008/layout/PictureStrips"/>
    <dgm:cxn modelId="{29C0BDE4-FDBC-47EE-9EEF-2A5D24E52412}" type="presParOf" srcId="{CF1C0595-8BFE-4030-BC12-CF6A1DCD7DE2}" destId="{7E0F6638-C9E6-4B1F-AD3A-5034AAB3959D}" srcOrd="0" destOrd="0" presId="urn:microsoft.com/office/officeart/2008/layout/PictureStrips"/>
    <dgm:cxn modelId="{FF9BE59C-6DA5-48D4-AEB2-8CF444841E64}" type="presParOf" srcId="{CF1C0595-8BFE-4030-BC12-CF6A1DCD7DE2}" destId="{E024604A-C6D0-4EB3-B70E-A2A7881E15BB}" srcOrd="1" destOrd="0" presId="urn:microsoft.com/office/officeart/2008/layout/PictureStrips"/>
    <dgm:cxn modelId="{AF2B7384-BC91-4733-8527-06A590AE02CD}" type="presParOf" srcId="{AAC16CB2-7040-41E6-BF6F-C88C8B576945}" destId="{C6F31F16-725F-43F2-BB46-6800F4C4B22A}" srcOrd="3" destOrd="0" presId="urn:microsoft.com/office/officeart/2008/layout/PictureStrips"/>
    <dgm:cxn modelId="{0E9A176E-A12A-4808-94E0-A6214FFA3460}" type="presParOf" srcId="{AAC16CB2-7040-41E6-BF6F-C88C8B576945}" destId="{284670FA-85EC-4EC0-8266-4F331BC66E23}" srcOrd="4" destOrd="0" presId="urn:microsoft.com/office/officeart/2008/layout/PictureStrips"/>
    <dgm:cxn modelId="{F3972110-56CC-4765-BF73-3E30CC56429B}" type="presParOf" srcId="{284670FA-85EC-4EC0-8266-4F331BC66E23}" destId="{E07E5624-79F2-4C78-81AB-E515062322FE}" srcOrd="0" destOrd="0" presId="urn:microsoft.com/office/officeart/2008/layout/PictureStrips"/>
    <dgm:cxn modelId="{D9421E06-C116-4055-8A67-26014BBF766D}" type="presParOf" srcId="{284670FA-85EC-4EC0-8266-4F331BC66E23}" destId="{D7A5E4EB-0072-44E3-A989-93FF652A4A66}" srcOrd="1" destOrd="0" presId="urn:microsoft.com/office/officeart/2008/layout/PictureStrips"/>
    <dgm:cxn modelId="{11A4898F-A668-4B69-84D6-37576AEED0D8}" type="presParOf" srcId="{AAC16CB2-7040-41E6-BF6F-C88C8B576945}" destId="{EBCEF149-FECA-43D1-AF0D-7B7508CB7A02}" srcOrd="5" destOrd="0" presId="urn:microsoft.com/office/officeart/2008/layout/PictureStrips"/>
    <dgm:cxn modelId="{180AE216-003C-4A41-8296-DCC1C5875A2A}" type="presParOf" srcId="{AAC16CB2-7040-41E6-BF6F-C88C8B576945}" destId="{54DF4F28-BB36-4E66-AEE6-93EC3C53A1A8}" srcOrd="6" destOrd="0" presId="urn:microsoft.com/office/officeart/2008/layout/PictureStrips"/>
    <dgm:cxn modelId="{014986F7-FC8E-4498-AF96-A7DB24F073A3}" type="presParOf" srcId="{54DF4F28-BB36-4E66-AEE6-93EC3C53A1A8}" destId="{4C33AA01-7949-4DBF-9428-F6A50F214707}" srcOrd="0" destOrd="0" presId="urn:microsoft.com/office/officeart/2008/layout/PictureStrips"/>
    <dgm:cxn modelId="{88CAA279-7739-4D4C-9A55-F3008169D631}" type="presParOf" srcId="{54DF4F28-BB36-4E66-AEE6-93EC3C53A1A8}" destId="{9D2FBDFD-BCED-4381-9372-A5639EBE9AA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1FBCD-1CDA-476E-B087-D190A44CA1C3}">
      <dsp:nvSpPr>
        <dsp:cNvPr id="0" name=""/>
        <dsp:cNvSpPr/>
      </dsp:nvSpPr>
      <dsp:spPr>
        <a:xfrm>
          <a:off x="767677" y="0"/>
          <a:ext cx="4386730" cy="4386730"/>
        </a:xfrm>
        <a:prstGeom prst="triangle">
          <a:avLst/>
        </a:prstGeom>
        <a:solidFill>
          <a:srgbClr val="4EC0E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DFD57-3722-4631-972C-556F17F261E4}">
      <dsp:nvSpPr>
        <dsp:cNvPr id="0" name=""/>
        <dsp:cNvSpPr/>
      </dsp:nvSpPr>
      <dsp:spPr>
        <a:xfrm>
          <a:off x="2961042" y="441029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1. </a:t>
          </a:r>
          <a:r>
            <a:rPr lang="zh-CN" altLang="en-US" sz="1800" b="0" i="0" kern="1200" dirty="0" smtClean="0"/>
            <a:t>幼儿对数的概念是从计数开始的。</a:t>
          </a:r>
          <a:endParaRPr lang="zh-CN" altLang="en-US" sz="1800" kern="1200" dirty="0"/>
        </a:p>
      </dsp:txBody>
      <dsp:txXfrm>
        <a:off x="3011734" y="491721"/>
        <a:ext cx="2749990" cy="937037"/>
      </dsp:txXfrm>
    </dsp:sp>
    <dsp:sp modelId="{EF90EDA3-4EB1-44E6-90E5-E455C98DBD7B}">
      <dsp:nvSpPr>
        <dsp:cNvPr id="0" name=""/>
        <dsp:cNvSpPr/>
      </dsp:nvSpPr>
      <dsp:spPr>
        <a:xfrm>
          <a:off x="2961042" y="1609253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2. </a:t>
          </a:r>
          <a:r>
            <a:rPr lang="zh-CN" altLang="en-US" sz="1800" b="0" i="0" kern="1200" dirty="0" smtClean="0"/>
            <a:t>帮助幼儿学会解决生活中的问题。</a:t>
          </a:r>
          <a:endParaRPr lang="zh-CN" altLang="en-US" sz="1800" kern="1200" dirty="0"/>
        </a:p>
      </dsp:txBody>
      <dsp:txXfrm>
        <a:off x="3011734" y="1659945"/>
        <a:ext cx="2749990" cy="937037"/>
      </dsp:txXfrm>
    </dsp:sp>
    <dsp:sp modelId="{C5F23AD6-5D31-4224-90B8-8CCD02C8F614}">
      <dsp:nvSpPr>
        <dsp:cNvPr id="0" name=""/>
        <dsp:cNvSpPr/>
      </dsp:nvSpPr>
      <dsp:spPr>
        <a:xfrm>
          <a:off x="2961042" y="2777476"/>
          <a:ext cx="2851374" cy="1038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3. </a:t>
          </a:r>
          <a:r>
            <a:rPr lang="zh-CN" altLang="en-US" sz="1800" b="0" i="0" kern="1200" dirty="0" smtClean="0"/>
            <a:t>促进幼儿逻辑思维能力的发展。</a:t>
          </a:r>
          <a:endParaRPr lang="zh-CN" altLang="en-US" sz="1800" kern="1200" dirty="0"/>
        </a:p>
      </dsp:txBody>
      <dsp:txXfrm>
        <a:off x="3011734" y="2828168"/>
        <a:ext cx="2749990" cy="937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B1A8D-FD02-4E02-A02E-389E3D5800C9}">
      <dsp:nvSpPr>
        <dsp:cNvPr id="0" name=""/>
        <dsp:cNvSpPr/>
      </dsp:nvSpPr>
      <dsp:spPr>
        <a:xfrm rot="5400000">
          <a:off x="290865" y="1611349"/>
          <a:ext cx="870878" cy="1449122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FDC10-DB04-4B2A-B92F-723ED27039F2}">
      <dsp:nvSpPr>
        <dsp:cNvPr id="0" name=""/>
        <dsp:cNvSpPr/>
      </dsp:nvSpPr>
      <dsp:spPr>
        <a:xfrm>
          <a:off x="302408" y="2044325"/>
          <a:ext cx="994446" cy="114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1.</a:t>
          </a:r>
          <a:r>
            <a:rPr lang="zh-CN" altLang="en-US" sz="1800" kern="1200" dirty="0" smtClean="0"/>
            <a:t>口头数数</a:t>
          </a:r>
          <a:endParaRPr lang="zh-CN" altLang="en-US" sz="1800" kern="1200" dirty="0"/>
        </a:p>
      </dsp:txBody>
      <dsp:txXfrm>
        <a:off x="302408" y="2044325"/>
        <a:ext cx="994446" cy="1146780"/>
      </dsp:txXfrm>
    </dsp:sp>
    <dsp:sp modelId="{8DEC2215-9EE1-4B13-A95C-1A857D2F6B73}">
      <dsp:nvSpPr>
        <dsp:cNvPr id="0" name=""/>
        <dsp:cNvSpPr/>
      </dsp:nvSpPr>
      <dsp:spPr>
        <a:xfrm>
          <a:off x="1206925" y="1504663"/>
          <a:ext cx="246844" cy="246844"/>
        </a:xfrm>
        <a:prstGeom prst="triangle">
          <a:avLst>
            <a:gd name="adj" fmla="val 100000"/>
          </a:avLst>
        </a:prstGeom>
        <a:solidFill>
          <a:schemeClr val="accent5">
            <a:hueOff val="-1225558"/>
            <a:satOff val="-1705"/>
            <a:lumOff val="-654"/>
            <a:alphaOff val="0"/>
          </a:schemeClr>
        </a:solidFill>
        <a:ln w="12700" cap="flat" cmpd="sng" algn="ctr">
          <a:solidFill>
            <a:schemeClr val="accent5">
              <a:hueOff val="-1225558"/>
              <a:satOff val="-1705"/>
              <a:lumOff val="-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2DEE7-C12A-4C4D-AD46-EDD979B42676}">
      <dsp:nvSpPr>
        <dsp:cNvPr id="0" name=""/>
        <dsp:cNvSpPr/>
      </dsp:nvSpPr>
      <dsp:spPr>
        <a:xfrm rot="5400000">
          <a:off x="1892450" y="1215036"/>
          <a:ext cx="870878" cy="1449122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149C4D-E1B6-4637-8F5C-42DBA701D1DB}">
      <dsp:nvSpPr>
        <dsp:cNvPr id="0" name=""/>
        <dsp:cNvSpPr/>
      </dsp:nvSpPr>
      <dsp:spPr>
        <a:xfrm>
          <a:off x="1823934" y="1648011"/>
          <a:ext cx="1154566" cy="114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2.</a:t>
          </a:r>
          <a:r>
            <a:rPr lang="zh-CN" altLang="en-US" sz="1800" kern="1200" dirty="0" smtClean="0"/>
            <a:t>按物点数</a:t>
          </a:r>
          <a:endParaRPr lang="zh-CN" altLang="en-US" sz="1800" kern="1200" dirty="0"/>
        </a:p>
      </dsp:txBody>
      <dsp:txXfrm>
        <a:off x="1823934" y="1648011"/>
        <a:ext cx="1154566" cy="1146780"/>
      </dsp:txXfrm>
    </dsp:sp>
    <dsp:sp modelId="{BC17E4DA-2288-42B1-A854-E3E9AE1AD7F6}">
      <dsp:nvSpPr>
        <dsp:cNvPr id="0" name=""/>
        <dsp:cNvSpPr/>
      </dsp:nvSpPr>
      <dsp:spPr>
        <a:xfrm>
          <a:off x="2808510" y="1108350"/>
          <a:ext cx="246844" cy="246844"/>
        </a:xfrm>
        <a:prstGeom prst="triangle">
          <a:avLst>
            <a:gd name="adj" fmla="val 10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B057B6-9D4D-4E71-A7FD-879EA39911AB}">
      <dsp:nvSpPr>
        <dsp:cNvPr id="0" name=""/>
        <dsp:cNvSpPr/>
      </dsp:nvSpPr>
      <dsp:spPr>
        <a:xfrm rot="5400000">
          <a:off x="3494035" y="818722"/>
          <a:ext cx="870878" cy="1449122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399AAD-9EEF-4271-A25F-BF55B88448C8}">
      <dsp:nvSpPr>
        <dsp:cNvPr id="0" name=""/>
        <dsp:cNvSpPr/>
      </dsp:nvSpPr>
      <dsp:spPr>
        <a:xfrm>
          <a:off x="3562135" y="1251697"/>
          <a:ext cx="881333" cy="114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3.</a:t>
          </a:r>
          <a:r>
            <a:rPr lang="zh-CN" altLang="en-US" sz="1800" kern="1200" dirty="0" smtClean="0"/>
            <a:t>说出总数</a:t>
          </a:r>
          <a:endParaRPr lang="zh-CN" altLang="en-US" sz="1800" kern="1200" dirty="0"/>
        </a:p>
      </dsp:txBody>
      <dsp:txXfrm>
        <a:off x="3562135" y="1251697"/>
        <a:ext cx="881333" cy="1146780"/>
      </dsp:txXfrm>
    </dsp:sp>
    <dsp:sp modelId="{8E28B204-F979-4A47-92F6-79923B6F5760}">
      <dsp:nvSpPr>
        <dsp:cNvPr id="0" name=""/>
        <dsp:cNvSpPr/>
      </dsp:nvSpPr>
      <dsp:spPr>
        <a:xfrm>
          <a:off x="4410095" y="712036"/>
          <a:ext cx="246844" cy="246844"/>
        </a:xfrm>
        <a:prstGeom prst="triangle">
          <a:avLst>
            <a:gd name="adj" fmla="val 100000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accent5">
              <a:hueOff val="-6127787"/>
              <a:satOff val="-8523"/>
              <a:lumOff val="-32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E920EA-F0CC-47BB-9A47-1352A1AEFF9D}">
      <dsp:nvSpPr>
        <dsp:cNvPr id="0" name=""/>
        <dsp:cNvSpPr/>
      </dsp:nvSpPr>
      <dsp:spPr>
        <a:xfrm rot="5400000">
          <a:off x="5095620" y="422408"/>
          <a:ext cx="870878" cy="1449122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E4D74-1E61-4222-ACDD-23F186BEC432}">
      <dsp:nvSpPr>
        <dsp:cNvPr id="0" name=""/>
        <dsp:cNvSpPr/>
      </dsp:nvSpPr>
      <dsp:spPr>
        <a:xfrm>
          <a:off x="5156159" y="855383"/>
          <a:ext cx="896456" cy="114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4.</a:t>
          </a:r>
          <a:r>
            <a:rPr lang="zh-CN" altLang="en-US" sz="1800" kern="1200" dirty="0" smtClean="0"/>
            <a:t>按数取物</a:t>
          </a:r>
          <a:endParaRPr lang="zh-CN" altLang="en-US" sz="1800" kern="1200" dirty="0"/>
        </a:p>
      </dsp:txBody>
      <dsp:txXfrm>
        <a:off x="5156159" y="855383"/>
        <a:ext cx="896456" cy="1146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5BE5C-4F91-4C43-8E5A-822B7AE151E6}">
      <dsp:nvSpPr>
        <dsp:cNvPr id="0" name=""/>
        <dsp:cNvSpPr/>
      </dsp:nvSpPr>
      <dsp:spPr>
        <a:xfrm>
          <a:off x="2621279" y="1279"/>
          <a:ext cx="3931920" cy="101540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幼儿的计数活动从按物点数开始</a:t>
          </a:r>
          <a:endParaRPr lang="zh-CN" altLang="en-US" sz="1800" kern="1200" dirty="0"/>
        </a:p>
      </dsp:txBody>
      <dsp:txXfrm>
        <a:off x="2621279" y="128205"/>
        <a:ext cx="3551143" cy="761553"/>
      </dsp:txXfrm>
    </dsp:sp>
    <dsp:sp modelId="{1DB0383F-CE7F-4483-947B-7EF95E1EC716}">
      <dsp:nvSpPr>
        <dsp:cNvPr id="0" name=""/>
        <dsp:cNvSpPr/>
      </dsp:nvSpPr>
      <dsp:spPr>
        <a:xfrm>
          <a:off x="0" y="26675"/>
          <a:ext cx="2621280" cy="10154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>
              <a:solidFill>
                <a:srgbClr val="CC0066"/>
              </a:solidFill>
            </a:rPr>
            <a:t>1</a:t>
          </a:r>
          <a:endParaRPr lang="zh-CN" altLang="en-US" sz="4000" kern="1200" dirty="0">
            <a:solidFill>
              <a:srgbClr val="CC0066"/>
            </a:solidFill>
          </a:endParaRPr>
        </a:p>
      </dsp:txBody>
      <dsp:txXfrm>
        <a:off x="49568" y="76243"/>
        <a:ext cx="2522144" cy="916269"/>
      </dsp:txXfrm>
    </dsp:sp>
    <dsp:sp modelId="{B33F5EF3-6CC8-4FA0-9C1D-B468C4EF45BA}">
      <dsp:nvSpPr>
        <dsp:cNvPr id="0" name=""/>
        <dsp:cNvSpPr/>
      </dsp:nvSpPr>
      <dsp:spPr>
        <a:xfrm>
          <a:off x="2621279" y="1118225"/>
          <a:ext cx="3931920" cy="101540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463918"/>
              <a:satOff val="-4272"/>
              <a:lumOff val="-4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运用多种感官强化幼儿计数</a:t>
          </a:r>
          <a:endParaRPr lang="zh-CN" altLang="en-US" sz="1800" kern="1200" dirty="0"/>
        </a:p>
      </dsp:txBody>
      <dsp:txXfrm>
        <a:off x="2621279" y="1245151"/>
        <a:ext cx="3551143" cy="761553"/>
      </dsp:txXfrm>
    </dsp:sp>
    <dsp:sp modelId="{5CFAB67E-0CA9-4DFD-BF0D-C4BE51BE8229}">
      <dsp:nvSpPr>
        <dsp:cNvPr id="0" name=""/>
        <dsp:cNvSpPr/>
      </dsp:nvSpPr>
      <dsp:spPr>
        <a:xfrm>
          <a:off x="0" y="1118225"/>
          <a:ext cx="2621280" cy="1015405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>
              <a:solidFill>
                <a:srgbClr val="CC0066"/>
              </a:solidFill>
            </a:rPr>
            <a:t>2</a:t>
          </a:r>
          <a:endParaRPr lang="zh-CN" altLang="en-US" sz="4000" kern="1200" dirty="0">
            <a:solidFill>
              <a:srgbClr val="CC0066"/>
            </a:solidFill>
          </a:endParaRPr>
        </a:p>
      </dsp:txBody>
      <dsp:txXfrm>
        <a:off x="49568" y="1167793"/>
        <a:ext cx="2522144" cy="916269"/>
      </dsp:txXfrm>
    </dsp:sp>
    <dsp:sp modelId="{62E597C5-749C-49B5-AB99-1C94BC6241E1}">
      <dsp:nvSpPr>
        <dsp:cNvPr id="0" name=""/>
        <dsp:cNvSpPr/>
      </dsp:nvSpPr>
      <dsp:spPr>
        <a:xfrm>
          <a:off x="2621279" y="2235171"/>
          <a:ext cx="3931920" cy="101540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4927836"/>
            <a:satOff val="-8544"/>
            <a:lumOff val="-85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4927836"/>
              <a:satOff val="-8544"/>
              <a:lumOff val="-8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教幼儿按数取（找）物</a:t>
          </a:r>
          <a:endParaRPr lang="zh-CN" altLang="en-US" sz="1800" kern="1200" dirty="0"/>
        </a:p>
      </dsp:txBody>
      <dsp:txXfrm>
        <a:off x="2621279" y="2362097"/>
        <a:ext cx="3551143" cy="761553"/>
      </dsp:txXfrm>
    </dsp:sp>
    <dsp:sp modelId="{87123B3E-D321-49A2-A69E-831B5890203B}">
      <dsp:nvSpPr>
        <dsp:cNvPr id="0" name=""/>
        <dsp:cNvSpPr/>
      </dsp:nvSpPr>
      <dsp:spPr>
        <a:xfrm>
          <a:off x="0" y="2235171"/>
          <a:ext cx="2621280" cy="1015405"/>
        </a:xfrm>
        <a:prstGeom prst="round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>
              <a:solidFill>
                <a:srgbClr val="CC0066"/>
              </a:solidFill>
            </a:rPr>
            <a:t>3</a:t>
          </a:r>
          <a:endParaRPr lang="zh-CN" altLang="en-US" sz="4000" kern="1200" dirty="0">
            <a:solidFill>
              <a:srgbClr val="CC0066"/>
            </a:solidFill>
          </a:endParaRPr>
        </a:p>
      </dsp:txBody>
      <dsp:txXfrm>
        <a:off x="49568" y="2284739"/>
        <a:ext cx="2522144" cy="916269"/>
      </dsp:txXfrm>
    </dsp:sp>
    <dsp:sp modelId="{13774751-661E-402A-AD7C-428C88D836D5}">
      <dsp:nvSpPr>
        <dsp:cNvPr id="0" name=""/>
        <dsp:cNvSpPr/>
      </dsp:nvSpPr>
      <dsp:spPr>
        <a:xfrm>
          <a:off x="2621279" y="3352116"/>
          <a:ext cx="3931920" cy="101540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4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800" b="0" i="0" kern="1200" dirty="0" smtClean="0"/>
            <a:t> </a:t>
          </a:r>
          <a:r>
            <a:rPr lang="zh-CN" altLang="en-US" sz="1800" b="0" i="0" kern="1200" dirty="0" smtClean="0"/>
            <a:t>按群计数</a:t>
          </a:r>
          <a:endParaRPr lang="zh-CN" altLang="en-US" sz="1800" kern="1200" dirty="0"/>
        </a:p>
      </dsp:txBody>
      <dsp:txXfrm>
        <a:off x="2621279" y="3479042"/>
        <a:ext cx="3551143" cy="761553"/>
      </dsp:txXfrm>
    </dsp:sp>
    <dsp:sp modelId="{93294465-AA41-449C-985B-603ED16C4699}">
      <dsp:nvSpPr>
        <dsp:cNvPr id="0" name=""/>
        <dsp:cNvSpPr/>
      </dsp:nvSpPr>
      <dsp:spPr>
        <a:xfrm>
          <a:off x="0" y="3352116"/>
          <a:ext cx="2621280" cy="1015405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>
              <a:solidFill>
                <a:srgbClr val="CC0066"/>
              </a:solidFill>
            </a:rPr>
            <a:t>4</a:t>
          </a:r>
          <a:endParaRPr lang="zh-CN" altLang="en-US" sz="4000" kern="1200" dirty="0">
            <a:solidFill>
              <a:srgbClr val="CC0066"/>
            </a:solidFill>
          </a:endParaRPr>
        </a:p>
      </dsp:txBody>
      <dsp:txXfrm>
        <a:off x="49568" y="3401684"/>
        <a:ext cx="2522144" cy="9162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FED1F-B6D4-4B4A-A959-C4A26364FB58}">
      <dsp:nvSpPr>
        <dsp:cNvPr id="0" name=""/>
        <dsp:cNvSpPr/>
      </dsp:nvSpPr>
      <dsp:spPr>
        <a:xfrm>
          <a:off x="127897" y="1161388"/>
          <a:ext cx="2993945" cy="935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371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其他领域活动中计数活动的渗透</a:t>
          </a:r>
          <a:endParaRPr lang="zh-CN" altLang="en-US" sz="1800" kern="1200" dirty="0"/>
        </a:p>
      </dsp:txBody>
      <dsp:txXfrm>
        <a:off x="127897" y="1161388"/>
        <a:ext cx="2993945" cy="935608"/>
      </dsp:txXfrm>
    </dsp:sp>
    <dsp:sp modelId="{8CC6BAA8-3F18-4F40-A4FD-07F96EEC3F0D}">
      <dsp:nvSpPr>
        <dsp:cNvPr id="0" name=""/>
        <dsp:cNvSpPr/>
      </dsp:nvSpPr>
      <dsp:spPr>
        <a:xfrm>
          <a:off x="3150" y="1026245"/>
          <a:ext cx="654925" cy="982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F6638-C9E6-4B1F-AD3A-5034AAB3959D}">
      <dsp:nvSpPr>
        <dsp:cNvPr id="0" name=""/>
        <dsp:cNvSpPr/>
      </dsp:nvSpPr>
      <dsp:spPr>
        <a:xfrm>
          <a:off x="3454504" y="1161388"/>
          <a:ext cx="2993945" cy="935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371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日常生活中计数教育的渗透</a:t>
          </a:r>
          <a:endParaRPr lang="zh-CN" altLang="en-US" sz="1800" kern="1200" dirty="0"/>
        </a:p>
      </dsp:txBody>
      <dsp:txXfrm>
        <a:off x="3454504" y="1161388"/>
        <a:ext cx="2993945" cy="935608"/>
      </dsp:txXfrm>
    </dsp:sp>
    <dsp:sp modelId="{E024604A-C6D0-4EB3-B70E-A2A7881E15BB}">
      <dsp:nvSpPr>
        <dsp:cNvPr id="0" name=""/>
        <dsp:cNvSpPr/>
      </dsp:nvSpPr>
      <dsp:spPr>
        <a:xfrm>
          <a:off x="3329756" y="1026245"/>
          <a:ext cx="654925" cy="98238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E5624-79F2-4C78-81AB-E515062322FE}">
      <dsp:nvSpPr>
        <dsp:cNvPr id="0" name=""/>
        <dsp:cNvSpPr/>
      </dsp:nvSpPr>
      <dsp:spPr>
        <a:xfrm>
          <a:off x="127897" y="2339214"/>
          <a:ext cx="2993945" cy="935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371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游戏中计数教育的渗透</a:t>
          </a:r>
          <a:endParaRPr lang="zh-CN" altLang="en-US" sz="1800" kern="1200" dirty="0"/>
        </a:p>
      </dsp:txBody>
      <dsp:txXfrm>
        <a:off x="127897" y="2339214"/>
        <a:ext cx="2993945" cy="935608"/>
      </dsp:txXfrm>
    </dsp:sp>
    <dsp:sp modelId="{D7A5E4EB-0072-44E3-A989-93FF652A4A66}">
      <dsp:nvSpPr>
        <dsp:cNvPr id="0" name=""/>
        <dsp:cNvSpPr/>
      </dsp:nvSpPr>
      <dsp:spPr>
        <a:xfrm>
          <a:off x="3150" y="2204071"/>
          <a:ext cx="654925" cy="982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3AA01-7949-4DBF-9428-F6A50F214707}">
      <dsp:nvSpPr>
        <dsp:cNvPr id="0" name=""/>
        <dsp:cNvSpPr/>
      </dsp:nvSpPr>
      <dsp:spPr>
        <a:xfrm>
          <a:off x="3454504" y="2339214"/>
          <a:ext cx="2993945" cy="935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371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区角活动中计数教育的渗透</a:t>
          </a:r>
          <a:endParaRPr lang="zh-CN" altLang="en-US" sz="1800" kern="1200" dirty="0"/>
        </a:p>
      </dsp:txBody>
      <dsp:txXfrm>
        <a:off x="3454504" y="2339214"/>
        <a:ext cx="2993945" cy="935608"/>
      </dsp:txXfrm>
    </dsp:sp>
    <dsp:sp modelId="{9D2FBDFD-BCED-4381-9372-A5639EBE9AA3}">
      <dsp:nvSpPr>
        <dsp:cNvPr id="0" name=""/>
        <dsp:cNvSpPr/>
      </dsp:nvSpPr>
      <dsp:spPr>
        <a:xfrm>
          <a:off x="3329756" y="2204071"/>
          <a:ext cx="654925" cy="98238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:a16="http://schemas.microsoft.com/office/drawing/2014/main" xmlns="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:a16="http://schemas.microsoft.com/office/drawing/2014/main" xmlns="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:a16="http://schemas.microsoft.com/office/drawing/2014/main" xmlns="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:a16="http://schemas.microsoft.com/office/drawing/2014/main" xmlns="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:a16="http://schemas.microsoft.com/office/drawing/2014/main" xmlns="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>
                <a:latin typeface="华文行楷" pitchFamily="2" charset="-122"/>
                <a:ea typeface="华文行楷" pitchFamily="2" charset="-122"/>
              </a:rPr>
              <a:t>计数</a:t>
            </a:r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2572871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计数</a:t>
            </a:r>
            <a:r>
              <a:rPr lang="zh-CN" altLang="en-US" sz="2200" dirty="0" smtClean="0"/>
              <a:t>活动</a:t>
            </a:r>
            <a:r>
              <a:rPr lang="zh-CN" altLang="en-US" sz="2200" dirty="0" smtClean="0"/>
              <a:t>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1862880"/>
            <a:ext cx="46235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</a:t>
            </a:r>
            <a:r>
              <a:rPr lang="zh-CN" altLang="en-US" sz="2000" dirty="0" smtClean="0"/>
              <a:t>幼儿计数活动及计数能力的发展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299881" y="2424116"/>
            <a:ext cx="103721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计数是一种有目的、有手段、有结果的操作活动。计数的过程就是把集合中的元素与</a:t>
            </a:r>
            <a:r>
              <a:rPr lang="zh-CN" altLang="en-US" dirty="0" smtClean="0"/>
              <a:t>自然列</a:t>
            </a:r>
            <a:r>
              <a:rPr lang="zh-CN" altLang="en-US" dirty="0"/>
              <a:t>中从“</a:t>
            </a:r>
            <a:r>
              <a:rPr lang="en-US" altLang="zh-CN" dirty="0"/>
              <a:t>1”</a:t>
            </a:r>
            <a:r>
              <a:rPr lang="zh-CN" altLang="en-US" dirty="0"/>
              <a:t>开始的自然数，按其数序建立起一一对应的关系，数到最后一个元素所对应的</a:t>
            </a:r>
            <a:r>
              <a:rPr lang="zh-CN" altLang="en-US" dirty="0" smtClean="0"/>
              <a:t>数就是</a:t>
            </a:r>
            <a:r>
              <a:rPr lang="zh-CN" altLang="en-US" dirty="0"/>
              <a:t>计数的结果，称之为“总数”，表示集合的数量。</a:t>
            </a:r>
            <a:br>
              <a:rPr lang="zh-CN" altLang="en-US" dirty="0"/>
            </a:br>
            <a:r>
              <a:rPr lang="zh-CN" altLang="en-US" dirty="0" smtClean="0"/>
              <a:t>    幼儿</a:t>
            </a:r>
            <a:r>
              <a:rPr lang="zh-CN" altLang="en-US" dirty="0"/>
              <a:t>计数能力发展的顺序是：先口头数数，然后按物点数，再到说出总数（说出计数的</a:t>
            </a:r>
            <a:r>
              <a:rPr lang="zh-CN" altLang="en-US" dirty="0" smtClean="0"/>
              <a:t>结果</a:t>
            </a:r>
            <a:r>
              <a:rPr lang="zh-CN" altLang="en-US" dirty="0"/>
              <a:t>）。只有当能说出物体的总数时，幼儿才算理解了数的实际含义。同时，幼儿对基数的认识</a:t>
            </a:r>
            <a:r>
              <a:rPr lang="zh-CN" altLang="en-US" dirty="0" smtClean="0"/>
              <a:t>，主要</a:t>
            </a:r>
            <a:r>
              <a:rPr lang="zh-CN" altLang="en-US" dirty="0"/>
              <a:t>是通过计数活动来实现的。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40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</a:t>
            </a:r>
            <a:r>
              <a:rPr lang="zh-CN" altLang="en-US" sz="2000" dirty="0" smtClean="0"/>
              <a:t>）计数活动的意义 </a:t>
            </a:r>
            <a:endParaRPr lang="zh-CN" altLang="en-US" sz="2000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180574580"/>
              </p:ext>
            </p:extLst>
          </p:nvPr>
        </p:nvGraphicFramePr>
        <p:xfrm>
          <a:off x="1400734" y="1329762"/>
          <a:ext cx="6580094" cy="4386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4" y="528952"/>
            <a:ext cx="42492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（三）幼儿计数能力的发展过程</a:t>
            </a:r>
            <a:endParaRPr lang="zh-CN" altLang="en-US" sz="20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2123051041"/>
              </p:ext>
            </p:extLst>
          </p:nvPr>
        </p:nvGraphicFramePr>
        <p:xfrm>
          <a:off x="2133599" y="415364"/>
          <a:ext cx="6257365" cy="3902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6" y="197241"/>
            <a:ext cx="4710954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、各年龄班级计数活动的教学目标</a:t>
            </a:r>
            <a:endParaRPr lang="zh-CN" altLang="en-US" sz="2200" dirty="0"/>
          </a:p>
        </p:txBody>
      </p:sp>
      <p:sp>
        <p:nvSpPr>
          <p:cNvPr id="3" name="矩形 2"/>
          <p:cNvSpPr/>
          <p:nvPr/>
        </p:nvSpPr>
        <p:spPr>
          <a:xfrm>
            <a:off x="1622612" y="886689"/>
            <a:ext cx="10049436" cy="5013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b="1" dirty="0">
                <a:solidFill>
                  <a:srgbClr val="CC0066"/>
                </a:solidFill>
              </a:rPr>
              <a:t>1. </a:t>
            </a:r>
            <a:r>
              <a:rPr lang="zh-CN" altLang="en-US" b="1" dirty="0">
                <a:solidFill>
                  <a:srgbClr val="CC0066"/>
                </a:solidFill>
              </a:rPr>
              <a:t>小班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）能手口一致地点数 </a:t>
            </a:r>
            <a:r>
              <a:rPr lang="en-US" altLang="zh-CN" dirty="0"/>
              <a:t>5 </a:t>
            </a:r>
            <a:r>
              <a:rPr lang="zh-CN" altLang="en-US" dirty="0"/>
              <a:t>个以内的物体，并能说出总数。能按照要求取出 </a:t>
            </a:r>
            <a:r>
              <a:rPr lang="en-US" altLang="zh-CN" dirty="0"/>
              <a:t>5 </a:t>
            </a:r>
            <a:r>
              <a:rPr lang="zh-CN" altLang="en-US" dirty="0"/>
              <a:t>以内的数量</a:t>
            </a:r>
            <a:r>
              <a:rPr lang="zh-CN" altLang="en-US" dirty="0" smtClean="0"/>
              <a:t>的物体</a:t>
            </a:r>
            <a:r>
              <a:rPr lang="zh-CN" altLang="en-US" dirty="0"/>
              <a:t>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）体验和发现生活中很多地方都用到数。能用数词描述事物或动作。如我有 </a:t>
            </a:r>
            <a:r>
              <a:rPr lang="en-US" altLang="zh-CN" dirty="0"/>
              <a:t>4 </a:t>
            </a:r>
            <a:r>
              <a:rPr lang="zh-CN" altLang="en-US" dirty="0"/>
              <a:t>辆车。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b="1" dirty="0" smtClean="0">
                <a:solidFill>
                  <a:srgbClr val="CC0066"/>
                </a:solidFill>
              </a:rPr>
              <a:t>    </a:t>
            </a:r>
            <a:r>
              <a:rPr lang="en-US" altLang="zh-CN" b="1" dirty="0" smtClean="0">
                <a:solidFill>
                  <a:srgbClr val="CC0066"/>
                </a:solidFill>
              </a:rPr>
              <a:t>2</a:t>
            </a:r>
            <a:r>
              <a:rPr lang="en-US" altLang="zh-CN" b="1" dirty="0">
                <a:solidFill>
                  <a:srgbClr val="CC0066"/>
                </a:solidFill>
              </a:rPr>
              <a:t>. </a:t>
            </a:r>
            <a:r>
              <a:rPr lang="zh-CN" altLang="en-US" b="1" dirty="0">
                <a:solidFill>
                  <a:srgbClr val="CC0066"/>
                </a:solidFill>
              </a:rPr>
              <a:t>中班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）能手口一致正确点数 </a:t>
            </a:r>
            <a:r>
              <a:rPr lang="en-US" altLang="zh-CN" dirty="0"/>
              <a:t>10 </a:t>
            </a:r>
            <a:r>
              <a:rPr lang="zh-CN" altLang="en-US" dirty="0"/>
              <a:t>以内的物体，并说出总数。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）理解 </a:t>
            </a:r>
            <a:r>
              <a:rPr lang="en-US" altLang="zh-CN" dirty="0"/>
              <a:t>10 </a:t>
            </a:r>
            <a:r>
              <a:rPr lang="zh-CN" altLang="en-US" dirty="0"/>
              <a:t>以内相邻两数的多 </a:t>
            </a:r>
            <a:r>
              <a:rPr lang="en-US" altLang="zh-CN" dirty="0"/>
              <a:t>1 </a:t>
            </a:r>
            <a:r>
              <a:rPr lang="zh-CN" altLang="en-US" dirty="0"/>
              <a:t>和少 </a:t>
            </a:r>
            <a:r>
              <a:rPr lang="en-US" altLang="zh-CN" dirty="0"/>
              <a:t>1 </a:t>
            </a:r>
            <a:r>
              <a:rPr lang="zh-CN" altLang="en-US" dirty="0"/>
              <a:t>的关系。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）认识 </a:t>
            </a:r>
            <a:r>
              <a:rPr lang="en-US" altLang="zh-CN" dirty="0"/>
              <a:t>10 </a:t>
            </a:r>
            <a:r>
              <a:rPr lang="zh-CN" altLang="en-US" dirty="0"/>
              <a:t>以内数的守恒。能通过数数比较两组物体的多少。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）认识 </a:t>
            </a:r>
            <a:r>
              <a:rPr lang="en-US" altLang="zh-CN" dirty="0"/>
              <a:t>10 </a:t>
            </a:r>
            <a:r>
              <a:rPr lang="zh-CN" altLang="en-US" dirty="0"/>
              <a:t>以内的序数，会用数词描述物体的排列顺序。</a:t>
            </a:r>
            <a:br>
              <a:rPr lang="zh-CN" altLang="en-US" dirty="0"/>
            </a:br>
            <a:r>
              <a:rPr lang="zh-CN" altLang="en-US" dirty="0" smtClean="0"/>
              <a:t>    </a:t>
            </a:r>
            <a:r>
              <a:rPr lang="en-US" altLang="zh-CN" b="1" dirty="0" smtClean="0">
                <a:solidFill>
                  <a:srgbClr val="CC0066"/>
                </a:solidFill>
              </a:rPr>
              <a:t>3</a:t>
            </a:r>
            <a:r>
              <a:rPr lang="en-US" altLang="zh-CN" b="1" dirty="0">
                <a:solidFill>
                  <a:srgbClr val="CC0066"/>
                </a:solidFill>
              </a:rPr>
              <a:t>. </a:t>
            </a:r>
            <a:r>
              <a:rPr lang="zh-CN" altLang="en-US" b="1" dirty="0">
                <a:solidFill>
                  <a:srgbClr val="CC0066"/>
                </a:solidFill>
              </a:rPr>
              <a:t>大班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能手口一致地接着数、倒着数、按群数数。</a:t>
            </a:r>
            <a:br>
              <a:rPr lang="zh-CN" altLang="en-US" dirty="0"/>
            </a:br>
            <a:r>
              <a:rPr lang="zh-CN" altLang="en-US" dirty="0"/>
              <a:t>教师在制定具体的活动目标时，要依据数学教育的总目标与幼儿的发展特点，及各</a:t>
            </a:r>
            <a:r>
              <a:rPr lang="zh-CN" altLang="en-US" dirty="0" smtClean="0"/>
              <a:t>年龄阶段</a:t>
            </a:r>
            <a:r>
              <a:rPr lang="zh-CN" altLang="en-US" dirty="0"/>
              <a:t>幼儿应达到的教育要求，选择适合的内容制定合理的目标，从而真正有效地促进幼儿</a:t>
            </a:r>
            <a:r>
              <a:rPr lang="zh-CN" altLang="en-US" dirty="0" smtClean="0"/>
              <a:t>的发展</a:t>
            </a:r>
            <a:r>
              <a:rPr lang="zh-CN" altLang="en-US" dirty="0"/>
              <a:t>。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20906" y="197241"/>
            <a:ext cx="3709894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、计数活动的设计与组织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1506074" y="948052"/>
            <a:ext cx="49074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（一）专门的计数教学活动的设计与组织</a:t>
            </a:r>
            <a:endParaRPr lang="zh-CN" altLang="en-US" sz="2000" dirty="0"/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2940297323"/>
              </p:ext>
            </p:extLst>
          </p:nvPr>
        </p:nvGraphicFramePr>
        <p:xfrm>
          <a:off x="1905000" y="1816099"/>
          <a:ext cx="6553200" cy="4368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72023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06074" y="948052"/>
            <a:ext cx="49074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（二）渗透的计数教育活动的设计与组织</a:t>
            </a:r>
            <a:endParaRPr lang="zh-CN" altLang="en-US" sz="2000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620914066"/>
              </p:ext>
            </p:extLst>
          </p:nvPr>
        </p:nvGraphicFramePr>
        <p:xfrm>
          <a:off x="1506074" y="846666"/>
          <a:ext cx="6451600" cy="4301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765341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261</Words>
  <Application>Microsoft Office PowerPoint</Application>
  <PresentationFormat>自定义</PresentationFormat>
  <Paragraphs>33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156</cp:revision>
  <dcterms:created xsi:type="dcterms:W3CDTF">2016-11-03T14:36:45Z</dcterms:created>
  <dcterms:modified xsi:type="dcterms:W3CDTF">2018-08-15T01:30:17Z</dcterms:modified>
</cp:coreProperties>
</file>